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76" r:id="rId4"/>
    <p:sldId id="271" r:id="rId5"/>
    <p:sldId id="257" r:id="rId6"/>
    <p:sldId id="277" r:id="rId7"/>
    <p:sldId id="278" r:id="rId8"/>
    <p:sldId id="279" r:id="rId9"/>
    <p:sldId id="283" r:id="rId10"/>
    <p:sldId id="291" r:id="rId11"/>
    <p:sldId id="284" r:id="rId12"/>
    <p:sldId id="286" r:id="rId13"/>
    <p:sldId id="287" r:id="rId14"/>
    <p:sldId id="293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9" autoAdjust="0"/>
  </p:normalViewPr>
  <p:slideViewPr>
    <p:cSldViewPr>
      <p:cViewPr varScale="1">
        <p:scale>
          <a:sx n="121" d="100"/>
          <a:sy n="121" d="100"/>
        </p:scale>
        <p:origin x="1642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2782D-0811-44E5-A2B5-537E6B52D070}" type="doc">
      <dgm:prSet loTypeId="urn:microsoft.com/office/officeart/2005/8/layout/hierarchy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F7BF3C3-35C8-49F5-93D5-32B69E411968}">
      <dgm:prSet phldrT="[Текст]" custT="1"/>
      <dgm:spPr/>
      <dgm:t>
        <a:bodyPr/>
        <a:lstStyle/>
        <a:p>
          <a:r>
            <a:rPr lang="ru-RU" sz="1000" dirty="0" smtClean="0"/>
            <a:t>Требования к проектированию пересечений в разных уровнях</a:t>
          </a:r>
          <a:endParaRPr lang="ru-RU" sz="1000" dirty="0"/>
        </a:p>
      </dgm:t>
    </dgm:pt>
    <dgm:pt modelId="{EB949734-8334-4C15-A6D9-843786E171FB}" type="parTrans" cxnId="{51CA6185-6E07-4622-8779-ECB164E6D597}">
      <dgm:prSet/>
      <dgm:spPr/>
      <dgm:t>
        <a:bodyPr/>
        <a:lstStyle/>
        <a:p>
          <a:endParaRPr lang="ru-RU"/>
        </a:p>
      </dgm:t>
    </dgm:pt>
    <dgm:pt modelId="{BE10359A-15B9-42CD-A9C1-DC9D2638FED4}" type="sibTrans" cxnId="{51CA6185-6E07-4622-8779-ECB164E6D597}">
      <dgm:prSet/>
      <dgm:spPr/>
      <dgm:t>
        <a:bodyPr/>
        <a:lstStyle/>
        <a:p>
          <a:endParaRPr lang="ru-RU"/>
        </a:p>
      </dgm:t>
    </dgm:pt>
    <dgm:pt modelId="{5A44B7C0-825B-4691-A8BC-0E69E873C15A}">
      <dgm:prSet phldrT="[Текст]" custT="1"/>
      <dgm:spPr/>
      <dgm:t>
        <a:bodyPr/>
        <a:lstStyle/>
        <a:p>
          <a:r>
            <a:rPr lang="ru-RU" sz="1000" dirty="0" smtClean="0"/>
            <a:t>Повышение безопасности движения</a:t>
          </a:r>
          <a:endParaRPr lang="ru-RU" sz="1000" dirty="0"/>
        </a:p>
      </dgm:t>
    </dgm:pt>
    <dgm:pt modelId="{857AAE2E-8665-47B7-92B1-15315EAA147D}" type="parTrans" cxnId="{4B765685-37C3-47E1-9C38-0B043891E4DF}">
      <dgm:prSet/>
      <dgm:spPr/>
      <dgm:t>
        <a:bodyPr/>
        <a:lstStyle/>
        <a:p>
          <a:endParaRPr lang="ru-RU"/>
        </a:p>
      </dgm:t>
    </dgm:pt>
    <dgm:pt modelId="{DEB4382E-1090-4757-8265-B45960EB3E99}" type="sibTrans" cxnId="{4B765685-37C3-47E1-9C38-0B043891E4DF}">
      <dgm:prSet/>
      <dgm:spPr/>
      <dgm:t>
        <a:bodyPr/>
        <a:lstStyle/>
        <a:p>
          <a:endParaRPr lang="ru-RU"/>
        </a:p>
      </dgm:t>
    </dgm:pt>
    <dgm:pt modelId="{D6B0FFF3-1FF8-463F-A66F-C73F81A5C604}">
      <dgm:prSet custT="1"/>
      <dgm:spPr/>
      <dgm:t>
        <a:bodyPr/>
        <a:lstStyle/>
        <a:p>
          <a:r>
            <a:rPr lang="ru-RU" sz="1000" dirty="0" smtClean="0"/>
            <a:t>Исследование скоростного режима на участках переплетений транспортных потоков</a:t>
          </a:r>
          <a:endParaRPr lang="ru-RU" sz="1000" dirty="0"/>
        </a:p>
      </dgm:t>
    </dgm:pt>
    <dgm:pt modelId="{A2D74CEF-CEF1-4931-9FA0-3019405CDA16}" type="parTrans" cxnId="{A558724C-B74A-458F-B4A0-E627A02B5FE5}">
      <dgm:prSet/>
      <dgm:spPr/>
      <dgm:t>
        <a:bodyPr/>
        <a:lstStyle/>
        <a:p>
          <a:endParaRPr lang="ru-RU"/>
        </a:p>
      </dgm:t>
    </dgm:pt>
    <dgm:pt modelId="{FB2BB946-006C-4AF5-B373-86494EBB27F9}" type="sibTrans" cxnId="{A558724C-B74A-458F-B4A0-E627A02B5FE5}">
      <dgm:prSet/>
      <dgm:spPr/>
      <dgm:t>
        <a:bodyPr/>
        <a:lstStyle/>
        <a:p>
          <a:endParaRPr lang="ru-RU"/>
        </a:p>
      </dgm:t>
    </dgm:pt>
    <dgm:pt modelId="{E7C5C33A-443A-4054-A73A-539C14662888}">
      <dgm:prSet custT="1"/>
      <dgm:spPr/>
      <dgm:t>
        <a:bodyPr/>
        <a:lstStyle/>
        <a:p>
          <a:r>
            <a:rPr lang="ru-RU" sz="1000" dirty="0" smtClean="0"/>
            <a:t>Исследование ускорений автомобилей на участках слияний и разделений транспортных потоков</a:t>
          </a:r>
          <a:endParaRPr lang="ru-RU" sz="1000" dirty="0"/>
        </a:p>
      </dgm:t>
    </dgm:pt>
    <dgm:pt modelId="{CFE768F7-084C-48EF-958A-DA79A180EA40}" type="parTrans" cxnId="{5832B108-7D81-4F7F-B106-1BA9F8A495BF}">
      <dgm:prSet/>
      <dgm:spPr/>
      <dgm:t>
        <a:bodyPr/>
        <a:lstStyle/>
        <a:p>
          <a:endParaRPr lang="ru-RU"/>
        </a:p>
      </dgm:t>
    </dgm:pt>
    <dgm:pt modelId="{B6FD9638-FA99-4C21-A8DA-26B8396C9895}" type="sibTrans" cxnId="{5832B108-7D81-4F7F-B106-1BA9F8A495BF}">
      <dgm:prSet/>
      <dgm:spPr/>
      <dgm:t>
        <a:bodyPr/>
        <a:lstStyle/>
        <a:p>
          <a:endParaRPr lang="ru-RU"/>
        </a:p>
      </dgm:t>
    </dgm:pt>
    <dgm:pt modelId="{1776F84F-0B36-4390-A57E-BC3CA2AC1956}">
      <dgm:prSet custT="1"/>
      <dgm:spPr/>
      <dgm:t>
        <a:bodyPr/>
        <a:lstStyle/>
        <a:p>
          <a:r>
            <a:rPr lang="ru-RU" sz="1100" dirty="0" smtClean="0"/>
            <a:t>Исследование величин времени реакции в пределах пересечений</a:t>
          </a:r>
          <a:endParaRPr lang="ru-RU" sz="1100" dirty="0"/>
        </a:p>
      </dgm:t>
    </dgm:pt>
    <dgm:pt modelId="{73D95494-38E0-4CFE-A029-35B7C5173F2F}" type="parTrans" cxnId="{D594A62D-A280-4C78-98EE-78EA354B1906}">
      <dgm:prSet/>
      <dgm:spPr/>
      <dgm:t>
        <a:bodyPr/>
        <a:lstStyle/>
        <a:p>
          <a:endParaRPr lang="ru-RU"/>
        </a:p>
      </dgm:t>
    </dgm:pt>
    <dgm:pt modelId="{E39DCC87-4E12-41F6-B8F4-1CD2F38DFC16}" type="sibTrans" cxnId="{D594A62D-A280-4C78-98EE-78EA354B1906}">
      <dgm:prSet/>
      <dgm:spPr/>
      <dgm:t>
        <a:bodyPr/>
        <a:lstStyle/>
        <a:p>
          <a:endParaRPr lang="ru-RU"/>
        </a:p>
      </dgm:t>
    </dgm:pt>
    <dgm:pt modelId="{D80A14EF-E813-47D1-B9F5-7D6A6EE1B272}">
      <dgm:prSet/>
      <dgm:spPr/>
      <dgm:t>
        <a:bodyPr/>
        <a:lstStyle/>
        <a:p>
          <a:r>
            <a:rPr lang="ru-RU" dirty="0" smtClean="0"/>
            <a:t>Исследование значений коэффициента поперечной силы в пределах съездов транспортных пересечений</a:t>
          </a:r>
          <a:endParaRPr lang="ru-RU" dirty="0"/>
        </a:p>
      </dgm:t>
    </dgm:pt>
    <dgm:pt modelId="{EDF2343D-4B8C-48F1-AD8E-D76F0DD44BAA}" type="parTrans" cxnId="{5DEBE839-E250-497D-8006-5410A1FF011B}">
      <dgm:prSet/>
      <dgm:spPr/>
      <dgm:t>
        <a:bodyPr/>
        <a:lstStyle/>
        <a:p>
          <a:endParaRPr lang="ru-RU"/>
        </a:p>
      </dgm:t>
    </dgm:pt>
    <dgm:pt modelId="{AB619B7F-50AD-4AE5-BE80-7E7F1A4B1004}" type="sibTrans" cxnId="{5DEBE839-E250-497D-8006-5410A1FF011B}">
      <dgm:prSet/>
      <dgm:spPr/>
      <dgm:t>
        <a:bodyPr/>
        <a:lstStyle/>
        <a:p>
          <a:endParaRPr lang="ru-RU"/>
        </a:p>
      </dgm:t>
    </dgm:pt>
    <dgm:pt modelId="{0E30B909-564C-455A-B054-5F8C5F227799}" type="pres">
      <dgm:prSet presAssocID="{1282782D-0811-44E5-A2B5-537E6B52D0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CED18A-EC0C-4F7C-BA79-92D70B3F5931}" type="pres">
      <dgm:prSet presAssocID="{CF7BF3C3-35C8-49F5-93D5-32B69E411968}" presName="hierRoot1" presStyleCnt="0"/>
      <dgm:spPr/>
    </dgm:pt>
    <dgm:pt modelId="{75B0748D-CFD3-4370-B3B1-FF1D9246172F}" type="pres">
      <dgm:prSet presAssocID="{CF7BF3C3-35C8-49F5-93D5-32B69E411968}" presName="composite" presStyleCnt="0"/>
      <dgm:spPr/>
    </dgm:pt>
    <dgm:pt modelId="{F5977DB8-6D09-41EF-9AA6-F0977E98F04B}" type="pres">
      <dgm:prSet presAssocID="{CF7BF3C3-35C8-49F5-93D5-32B69E411968}" presName="background" presStyleLbl="node0" presStyleIdx="0" presStyleCnt="1"/>
      <dgm:spPr/>
    </dgm:pt>
    <dgm:pt modelId="{972798CD-FB63-4AA3-B336-47500B4FCB2B}" type="pres">
      <dgm:prSet presAssocID="{CF7BF3C3-35C8-49F5-93D5-32B69E41196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F74A18-A3AF-4E28-94E1-FA648652DA1F}" type="pres">
      <dgm:prSet presAssocID="{CF7BF3C3-35C8-49F5-93D5-32B69E411968}" presName="hierChild2" presStyleCnt="0"/>
      <dgm:spPr/>
    </dgm:pt>
    <dgm:pt modelId="{578485F2-395C-4950-8E41-589B1009B518}" type="pres">
      <dgm:prSet presAssocID="{857AAE2E-8665-47B7-92B1-15315EAA147D}" presName="Name10" presStyleLbl="parChTrans1D2" presStyleIdx="0" presStyleCnt="1"/>
      <dgm:spPr/>
      <dgm:t>
        <a:bodyPr/>
        <a:lstStyle/>
        <a:p>
          <a:endParaRPr lang="ru-RU"/>
        </a:p>
      </dgm:t>
    </dgm:pt>
    <dgm:pt modelId="{AF138628-23C5-4D19-9623-DD50628F6581}" type="pres">
      <dgm:prSet presAssocID="{5A44B7C0-825B-4691-A8BC-0E69E873C15A}" presName="hierRoot2" presStyleCnt="0"/>
      <dgm:spPr/>
    </dgm:pt>
    <dgm:pt modelId="{5880126B-F021-4B24-9D06-15C3721782DE}" type="pres">
      <dgm:prSet presAssocID="{5A44B7C0-825B-4691-A8BC-0E69E873C15A}" presName="composite2" presStyleCnt="0"/>
      <dgm:spPr/>
    </dgm:pt>
    <dgm:pt modelId="{D199C4ED-C351-496A-974B-3FCAF1DFAD07}" type="pres">
      <dgm:prSet presAssocID="{5A44B7C0-825B-4691-A8BC-0E69E873C15A}" presName="background2" presStyleLbl="node2" presStyleIdx="0" presStyleCnt="1"/>
      <dgm:spPr/>
    </dgm:pt>
    <dgm:pt modelId="{7848BB4B-06E0-4C95-8F0F-53101250A4D6}" type="pres">
      <dgm:prSet presAssocID="{5A44B7C0-825B-4691-A8BC-0E69E873C15A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95AD12-F62C-4549-B829-8F911B015F36}" type="pres">
      <dgm:prSet presAssocID="{5A44B7C0-825B-4691-A8BC-0E69E873C15A}" presName="hierChild3" presStyleCnt="0"/>
      <dgm:spPr/>
    </dgm:pt>
    <dgm:pt modelId="{2F68AF6C-CD90-43CF-908A-0F870226FF98}" type="pres">
      <dgm:prSet presAssocID="{A2D74CEF-CEF1-4931-9FA0-3019405CDA16}" presName="Name17" presStyleLbl="parChTrans1D3" presStyleIdx="0" presStyleCnt="4"/>
      <dgm:spPr/>
      <dgm:t>
        <a:bodyPr/>
        <a:lstStyle/>
        <a:p>
          <a:endParaRPr lang="ru-RU"/>
        </a:p>
      </dgm:t>
    </dgm:pt>
    <dgm:pt modelId="{C1479106-18C8-41C6-BCE3-1385BD6B086C}" type="pres">
      <dgm:prSet presAssocID="{D6B0FFF3-1FF8-463F-A66F-C73F81A5C604}" presName="hierRoot3" presStyleCnt="0"/>
      <dgm:spPr/>
    </dgm:pt>
    <dgm:pt modelId="{DA14F9E8-D6BF-4991-924B-559AB8634206}" type="pres">
      <dgm:prSet presAssocID="{D6B0FFF3-1FF8-463F-A66F-C73F81A5C604}" presName="composite3" presStyleCnt="0"/>
      <dgm:spPr/>
    </dgm:pt>
    <dgm:pt modelId="{AF016D9B-DDF7-4BC8-81B2-86BFD49A56E1}" type="pres">
      <dgm:prSet presAssocID="{D6B0FFF3-1FF8-463F-A66F-C73F81A5C604}" presName="background3" presStyleLbl="node3" presStyleIdx="0" presStyleCnt="4"/>
      <dgm:spPr/>
    </dgm:pt>
    <dgm:pt modelId="{8157A68C-BC30-4BC5-84CD-994B730BCE60}" type="pres">
      <dgm:prSet presAssocID="{D6B0FFF3-1FF8-463F-A66F-C73F81A5C604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7AE1D9-88C1-421F-9E67-49873E96D015}" type="pres">
      <dgm:prSet presAssocID="{D6B0FFF3-1FF8-463F-A66F-C73F81A5C604}" presName="hierChild4" presStyleCnt="0"/>
      <dgm:spPr/>
    </dgm:pt>
    <dgm:pt modelId="{8E01C794-F0BF-4F5B-B81F-0199FD5AE0A4}" type="pres">
      <dgm:prSet presAssocID="{CFE768F7-084C-48EF-958A-DA79A180EA40}" presName="Name17" presStyleLbl="parChTrans1D3" presStyleIdx="1" presStyleCnt="4"/>
      <dgm:spPr/>
      <dgm:t>
        <a:bodyPr/>
        <a:lstStyle/>
        <a:p>
          <a:endParaRPr lang="ru-RU"/>
        </a:p>
      </dgm:t>
    </dgm:pt>
    <dgm:pt modelId="{4207F63D-72D1-4D88-8B4D-990F43762078}" type="pres">
      <dgm:prSet presAssocID="{E7C5C33A-443A-4054-A73A-539C14662888}" presName="hierRoot3" presStyleCnt="0"/>
      <dgm:spPr/>
    </dgm:pt>
    <dgm:pt modelId="{46D4464D-4E7A-4F4C-BAF3-C2E97F28613C}" type="pres">
      <dgm:prSet presAssocID="{E7C5C33A-443A-4054-A73A-539C14662888}" presName="composite3" presStyleCnt="0"/>
      <dgm:spPr/>
    </dgm:pt>
    <dgm:pt modelId="{430AA8FC-9173-4E08-A461-4DA244964D81}" type="pres">
      <dgm:prSet presAssocID="{E7C5C33A-443A-4054-A73A-539C14662888}" presName="background3" presStyleLbl="node3" presStyleIdx="1" presStyleCnt="4"/>
      <dgm:spPr/>
    </dgm:pt>
    <dgm:pt modelId="{2AD6AD6A-4FAC-42B4-B4BF-E64E455DB3EF}" type="pres">
      <dgm:prSet presAssocID="{E7C5C33A-443A-4054-A73A-539C14662888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99D5F7B-9491-44E4-A04B-812654C98E76}" type="pres">
      <dgm:prSet presAssocID="{E7C5C33A-443A-4054-A73A-539C14662888}" presName="hierChild4" presStyleCnt="0"/>
      <dgm:spPr/>
    </dgm:pt>
    <dgm:pt modelId="{487C38FF-C244-4B99-AD28-CDCC1517A5FC}" type="pres">
      <dgm:prSet presAssocID="{EDF2343D-4B8C-48F1-AD8E-D76F0DD44BAA}" presName="Name17" presStyleLbl="parChTrans1D3" presStyleIdx="2" presStyleCnt="4"/>
      <dgm:spPr/>
      <dgm:t>
        <a:bodyPr/>
        <a:lstStyle/>
        <a:p>
          <a:endParaRPr lang="ru-RU"/>
        </a:p>
      </dgm:t>
    </dgm:pt>
    <dgm:pt modelId="{79C18C12-F6B2-4B0E-8E07-333174FE1258}" type="pres">
      <dgm:prSet presAssocID="{D80A14EF-E813-47D1-B9F5-7D6A6EE1B272}" presName="hierRoot3" presStyleCnt="0"/>
      <dgm:spPr/>
    </dgm:pt>
    <dgm:pt modelId="{DAE70614-2002-493F-AFE1-47EF84D51FC3}" type="pres">
      <dgm:prSet presAssocID="{D80A14EF-E813-47D1-B9F5-7D6A6EE1B272}" presName="composite3" presStyleCnt="0"/>
      <dgm:spPr/>
    </dgm:pt>
    <dgm:pt modelId="{6FE43F18-CA70-4DAA-B34E-3FA6793D774C}" type="pres">
      <dgm:prSet presAssocID="{D80A14EF-E813-47D1-B9F5-7D6A6EE1B272}" presName="background3" presStyleLbl="node3" presStyleIdx="2" presStyleCnt="4"/>
      <dgm:spPr/>
    </dgm:pt>
    <dgm:pt modelId="{23324730-76C9-4228-B291-45C2931A5C60}" type="pres">
      <dgm:prSet presAssocID="{D80A14EF-E813-47D1-B9F5-7D6A6EE1B272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D7A4D1-C648-4505-B9AD-B1603B17BA2D}" type="pres">
      <dgm:prSet presAssocID="{D80A14EF-E813-47D1-B9F5-7D6A6EE1B272}" presName="hierChild4" presStyleCnt="0"/>
      <dgm:spPr/>
    </dgm:pt>
    <dgm:pt modelId="{486502FF-2131-4DF8-8674-5C963A3B2597}" type="pres">
      <dgm:prSet presAssocID="{73D95494-38E0-4CFE-A029-35B7C5173F2F}" presName="Name17" presStyleLbl="parChTrans1D3" presStyleIdx="3" presStyleCnt="4"/>
      <dgm:spPr/>
      <dgm:t>
        <a:bodyPr/>
        <a:lstStyle/>
        <a:p>
          <a:endParaRPr lang="ru-RU"/>
        </a:p>
      </dgm:t>
    </dgm:pt>
    <dgm:pt modelId="{F1E21166-4ACC-4515-9CE8-285E4A495460}" type="pres">
      <dgm:prSet presAssocID="{1776F84F-0B36-4390-A57E-BC3CA2AC1956}" presName="hierRoot3" presStyleCnt="0"/>
      <dgm:spPr/>
    </dgm:pt>
    <dgm:pt modelId="{8321927C-EA19-4DB9-9380-A59E5F7C9E87}" type="pres">
      <dgm:prSet presAssocID="{1776F84F-0B36-4390-A57E-BC3CA2AC1956}" presName="composite3" presStyleCnt="0"/>
      <dgm:spPr/>
    </dgm:pt>
    <dgm:pt modelId="{52F5E693-C361-40BC-8AC8-9D3677DC1CB4}" type="pres">
      <dgm:prSet presAssocID="{1776F84F-0B36-4390-A57E-BC3CA2AC1956}" presName="background3" presStyleLbl="node3" presStyleIdx="3" presStyleCnt="4"/>
      <dgm:spPr/>
    </dgm:pt>
    <dgm:pt modelId="{08419B2A-F9F5-4785-9EED-9AC91FAA10DC}" type="pres">
      <dgm:prSet presAssocID="{1776F84F-0B36-4390-A57E-BC3CA2AC1956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286411-F5BE-466F-9147-7A1DA66F3A00}" type="pres">
      <dgm:prSet presAssocID="{1776F84F-0B36-4390-A57E-BC3CA2AC1956}" presName="hierChild4" presStyleCnt="0"/>
      <dgm:spPr/>
    </dgm:pt>
  </dgm:ptLst>
  <dgm:cxnLst>
    <dgm:cxn modelId="{3264C605-A08B-4922-B886-336B3B0963CC}" type="presOf" srcId="{EDF2343D-4B8C-48F1-AD8E-D76F0DD44BAA}" destId="{487C38FF-C244-4B99-AD28-CDCC1517A5FC}" srcOrd="0" destOrd="0" presId="urn:microsoft.com/office/officeart/2005/8/layout/hierarchy1"/>
    <dgm:cxn modelId="{DE866619-BFB9-492B-A474-DE856B0869CA}" type="presOf" srcId="{1282782D-0811-44E5-A2B5-537E6B52D070}" destId="{0E30B909-564C-455A-B054-5F8C5F227799}" srcOrd="0" destOrd="0" presId="urn:microsoft.com/office/officeart/2005/8/layout/hierarchy1"/>
    <dgm:cxn modelId="{DDC12FD4-3ADE-4248-B5A9-A4317B25D1AF}" type="presOf" srcId="{A2D74CEF-CEF1-4931-9FA0-3019405CDA16}" destId="{2F68AF6C-CD90-43CF-908A-0F870226FF98}" srcOrd="0" destOrd="0" presId="urn:microsoft.com/office/officeart/2005/8/layout/hierarchy1"/>
    <dgm:cxn modelId="{5DEBE839-E250-497D-8006-5410A1FF011B}" srcId="{5A44B7C0-825B-4691-A8BC-0E69E873C15A}" destId="{D80A14EF-E813-47D1-B9F5-7D6A6EE1B272}" srcOrd="2" destOrd="0" parTransId="{EDF2343D-4B8C-48F1-AD8E-D76F0DD44BAA}" sibTransId="{AB619B7F-50AD-4AE5-BE80-7E7F1A4B1004}"/>
    <dgm:cxn modelId="{8FB0754E-D4A1-4B1B-9BC3-2FB82CC3191D}" type="presOf" srcId="{1776F84F-0B36-4390-A57E-BC3CA2AC1956}" destId="{08419B2A-F9F5-4785-9EED-9AC91FAA10DC}" srcOrd="0" destOrd="0" presId="urn:microsoft.com/office/officeart/2005/8/layout/hierarchy1"/>
    <dgm:cxn modelId="{4B765685-37C3-47E1-9C38-0B043891E4DF}" srcId="{CF7BF3C3-35C8-49F5-93D5-32B69E411968}" destId="{5A44B7C0-825B-4691-A8BC-0E69E873C15A}" srcOrd="0" destOrd="0" parTransId="{857AAE2E-8665-47B7-92B1-15315EAA147D}" sibTransId="{DEB4382E-1090-4757-8265-B45960EB3E99}"/>
    <dgm:cxn modelId="{B9F131EB-CDF7-4623-8916-6783B5FF4FE4}" type="presOf" srcId="{E7C5C33A-443A-4054-A73A-539C14662888}" destId="{2AD6AD6A-4FAC-42B4-B4BF-E64E455DB3EF}" srcOrd="0" destOrd="0" presId="urn:microsoft.com/office/officeart/2005/8/layout/hierarchy1"/>
    <dgm:cxn modelId="{72BE696F-FC25-4FF9-BA96-0787C7A4364A}" type="presOf" srcId="{5A44B7C0-825B-4691-A8BC-0E69E873C15A}" destId="{7848BB4B-06E0-4C95-8F0F-53101250A4D6}" srcOrd="0" destOrd="0" presId="urn:microsoft.com/office/officeart/2005/8/layout/hierarchy1"/>
    <dgm:cxn modelId="{5832B108-7D81-4F7F-B106-1BA9F8A495BF}" srcId="{5A44B7C0-825B-4691-A8BC-0E69E873C15A}" destId="{E7C5C33A-443A-4054-A73A-539C14662888}" srcOrd="1" destOrd="0" parTransId="{CFE768F7-084C-48EF-958A-DA79A180EA40}" sibTransId="{B6FD9638-FA99-4C21-A8DA-26B8396C9895}"/>
    <dgm:cxn modelId="{06C96C6C-8A57-4AE3-BB9C-B5729F7946EE}" type="presOf" srcId="{857AAE2E-8665-47B7-92B1-15315EAA147D}" destId="{578485F2-395C-4950-8E41-589B1009B518}" srcOrd="0" destOrd="0" presId="urn:microsoft.com/office/officeart/2005/8/layout/hierarchy1"/>
    <dgm:cxn modelId="{51CA6185-6E07-4622-8779-ECB164E6D597}" srcId="{1282782D-0811-44E5-A2B5-537E6B52D070}" destId="{CF7BF3C3-35C8-49F5-93D5-32B69E411968}" srcOrd="0" destOrd="0" parTransId="{EB949734-8334-4C15-A6D9-843786E171FB}" sibTransId="{BE10359A-15B9-42CD-A9C1-DC9D2638FED4}"/>
    <dgm:cxn modelId="{AF7FBE48-BCF9-4FA3-AD44-9451520DFFE3}" type="presOf" srcId="{73D95494-38E0-4CFE-A029-35B7C5173F2F}" destId="{486502FF-2131-4DF8-8674-5C963A3B2597}" srcOrd="0" destOrd="0" presId="urn:microsoft.com/office/officeart/2005/8/layout/hierarchy1"/>
    <dgm:cxn modelId="{D594A62D-A280-4C78-98EE-78EA354B1906}" srcId="{5A44B7C0-825B-4691-A8BC-0E69E873C15A}" destId="{1776F84F-0B36-4390-A57E-BC3CA2AC1956}" srcOrd="3" destOrd="0" parTransId="{73D95494-38E0-4CFE-A029-35B7C5173F2F}" sibTransId="{E39DCC87-4E12-41F6-B8F4-1CD2F38DFC16}"/>
    <dgm:cxn modelId="{F82F6E9E-DBEC-4B3D-8902-DE23291793D8}" type="presOf" srcId="{D6B0FFF3-1FF8-463F-A66F-C73F81A5C604}" destId="{8157A68C-BC30-4BC5-84CD-994B730BCE60}" srcOrd="0" destOrd="0" presId="urn:microsoft.com/office/officeart/2005/8/layout/hierarchy1"/>
    <dgm:cxn modelId="{6D1D2537-6796-427E-A1B7-E2A8D52DE953}" type="presOf" srcId="{CF7BF3C3-35C8-49F5-93D5-32B69E411968}" destId="{972798CD-FB63-4AA3-B336-47500B4FCB2B}" srcOrd="0" destOrd="0" presId="urn:microsoft.com/office/officeart/2005/8/layout/hierarchy1"/>
    <dgm:cxn modelId="{8EBA42C0-1C73-4549-879D-7CE818D91343}" type="presOf" srcId="{CFE768F7-084C-48EF-958A-DA79A180EA40}" destId="{8E01C794-F0BF-4F5B-B81F-0199FD5AE0A4}" srcOrd="0" destOrd="0" presId="urn:microsoft.com/office/officeart/2005/8/layout/hierarchy1"/>
    <dgm:cxn modelId="{A558724C-B74A-458F-B4A0-E627A02B5FE5}" srcId="{5A44B7C0-825B-4691-A8BC-0E69E873C15A}" destId="{D6B0FFF3-1FF8-463F-A66F-C73F81A5C604}" srcOrd="0" destOrd="0" parTransId="{A2D74CEF-CEF1-4931-9FA0-3019405CDA16}" sibTransId="{FB2BB946-006C-4AF5-B373-86494EBB27F9}"/>
    <dgm:cxn modelId="{E7DFFE82-F74D-429F-846F-AD3298784E64}" type="presOf" srcId="{D80A14EF-E813-47D1-B9F5-7D6A6EE1B272}" destId="{23324730-76C9-4228-B291-45C2931A5C60}" srcOrd="0" destOrd="0" presId="urn:microsoft.com/office/officeart/2005/8/layout/hierarchy1"/>
    <dgm:cxn modelId="{B32332DA-252A-482F-A585-E3B5D6A94D92}" type="presParOf" srcId="{0E30B909-564C-455A-B054-5F8C5F227799}" destId="{6DCED18A-EC0C-4F7C-BA79-92D70B3F5931}" srcOrd="0" destOrd="0" presId="urn:microsoft.com/office/officeart/2005/8/layout/hierarchy1"/>
    <dgm:cxn modelId="{578401A3-258E-466F-A45B-67020C1A4DF1}" type="presParOf" srcId="{6DCED18A-EC0C-4F7C-BA79-92D70B3F5931}" destId="{75B0748D-CFD3-4370-B3B1-FF1D9246172F}" srcOrd="0" destOrd="0" presId="urn:microsoft.com/office/officeart/2005/8/layout/hierarchy1"/>
    <dgm:cxn modelId="{E9E22636-C1BD-4431-8094-5D773569A8E5}" type="presParOf" srcId="{75B0748D-CFD3-4370-B3B1-FF1D9246172F}" destId="{F5977DB8-6D09-41EF-9AA6-F0977E98F04B}" srcOrd="0" destOrd="0" presId="urn:microsoft.com/office/officeart/2005/8/layout/hierarchy1"/>
    <dgm:cxn modelId="{87378154-7E68-4CD7-A74B-98BEE2B44AE4}" type="presParOf" srcId="{75B0748D-CFD3-4370-B3B1-FF1D9246172F}" destId="{972798CD-FB63-4AA3-B336-47500B4FCB2B}" srcOrd="1" destOrd="0" presId="urn:microsoft.com/office/officeart/2005/8/layout/hierarchy1"/>
    <dgm:cxn modelId="{F1484EE3-B13A-496C-A68B-2E5601FD4D5C}" type="presParOf" srcId="{6DCED18A-EC0C-4F7C-BA79-92D70B3F5931}" destId="{08F74A18-A3AF-4E28-94E1-FA648652DA1F}" srcOrd="1" destOrd="0" presId="urn:microsoft.com/office/officeart/2005/8/layout/hierarchy1"/>
    <dgm:cxn modelId="{6F4689AC-8892-4DD4-AA07-B5E87D14F83F}" type="presParOf" srcId="{08F74A18-A3AF-4E28-94E1-FA648652DA1F}" destId="{578485F2-395C-4950-8E41-589B1009B518}" srcOrd="0" destOrd="0" presId="urn:microsoft.com/office/officeart/2005/8/layout/hierarchy1"/>
    <dgm:cxn modelId="{5CA2CE7F-8DEA-46F3-B67B-9CCFECC8689A}" type="presParOf" srcId="{08F74A18-A3AF-4E28-94E1-FA648652DA1F}" destId="{AF138628-23C5-4D19-9623-DD50628F6581}" srcOrd="1" destOrd="0" presId="urn:microsoft.com/office/officeart/2005/8/layout/hierarchy1"/>
    <dgm:cxn modelId="{AA077DC6-B99F-4EF5-82D7-BA5F8F46FC0B}" type="presParOf" srcId="{AF138628-23C5-4D19-9623-DD50628F6581}" destId="{5880126B-F021-4B24-9D06-15C3721782DE}" srcOrd="0" destOrd="0" presId="urn:microsoft.com/office/officeart/2005/8/layout/hierarchy1"/>
    <dgm:cxn modelId="{C7FBDE8A-3CDA-4BDB-96E2-0649E6201388}" type="presParOf" srcId="{5880126B-F021-4B24-9D06-15C3721782DE}" destId="{D199C4ED-C351-496A-974B-3FCAF1DFAD07}" srcOrd="0" destOrd="0" presId="urn:microsoft.com/office/officeart/2005/8/layout/hierarchy1"/>
    <dgm:cxn modelId="{8BB63630-97D4-4CE4-9897-2F101122024C}" type="presParOf" srcId="{5880126B-F021-4B24-9D06-15C3721782DE}" destId="{7848BB4B-06E0-4C95-8F0F-53101250A4D6}" srcOrd="1" destOrd="0" presId="urn:microsoft.com/office/officeart/2005/8/layout/hierarchy1"/>
    <dgm:cxn modelId="{CB2BC111-BF40-425A-BC58-EF9145B10E98}" type="presParOf" srcId="{AF138628-23C5-4D19-9623-DD50628F6581}" destId="{7195AD12-F62C-4549-B829-8F911B015F36}" srcOrd="1" destOrd="0" presId="urn:microsoft.com/office/officeart/2005/8/layout/hierarchy1"/>
    <dgm:cxn modelId="{1274F59A-6957-4F9D-8556-3DCD1B444A67}" type="presParOf" srcId="{7195AD12-F62C-4549-B829-8F911B015F36}" destId="{2F68AF6C-CD90-43CF-908A-0F870226FF98}" srcOrd="0" destOrd="0" presId="urn:microsoft.com/office/officeart/2005/8/layout/hierarchy1"/>
    <dgm:cxn modelId="{507D1A96-215F-41D4-854B-9E5A26E5497F}" type="presParOf" srcId="{7195AD12-F62C-4549-B829-8F911B015F36}" destId="{C1479106-18C8-41C6-BCE3-1385BD6B086C}" srcOrd="1" destOrd="0" presId="urn:microsoft.com/office/officeart/2005/8/layout/hierarchy1"/>
    <dgm:cxn modelId="{1360BAD3-CA8B-4FAF-9DE6-D1F0CA22D538}" type="presParOf" srcId="{C1479106-18C8-41C6-BCE3-1385BD6B086C}" destId="{DA14F9E8-D6BF-4991-924B-559AB8634206}" srcOrd="0" destOrd="0" presId="urn:microsoft.com/office/officeart/2005/8/layout/hierarchy1"/>
    <dgm:cxn modelId="{046896D4-CA99-41F8-BCC0-08DA144AE18E}" type="presParOf" srcId="{DA14F9E8-D6BF-4991-924B-559AB8634206}" destId="{AF016D9B-DDF7-4BC8-81B2-86BFD49A56E1}" srcOrd="0" destOrd="0" presId="urn:microsoft.com/office/officeart/2005/8/layout/hierarchy1"/>
    <dgm:cxn modelId="{181334B4-13CC-4A4E-AD86-DF85E0797131}" type="presParOf" srcId="{DA14F9E8-D6BF-4991-924B-559AB8634206}" destId="{8157A68C-BC30-4BC5-84CD-994B730BCE60}" srcOrd="1" destOrd="0" presId="urn:microsoft.com/office/officeart/2005/8/layout/hierarchy1"/>
    <dgm:cxn modelId="{EC1AE042-5FC1-400B-9013-709D5B0AB711}" type="presParOf" srcId="{C1479106-18C8-41C6-BCE3-1385BD6B086C}" destId="{617AE1D9-88C1-421F-9E67-49873E96D015}" srcOrd="1" destOrd="0" presId="urn:microsoft.com/office/officeart/2005/8/layout/hierarchy1"/>
    <dgm:cxn modelId="{32CACF90-4386-46AB-B5B8-D6304D61A5FE}" type="presParOf" srcId="{7195AD12-F62C-4549-B829-8F911B015F36}" destId="{8E01C794-F0BF-4F5B-B81F-0199FD5AE0A4}" srcOrd="2" destOrd="0" presId="urn:microsoft.com/office/officeart/2005/8/layout/hierarchy1"/>
    <dgm:cxn modelId="{F6E5B6E5-65EB-4ADC-9668-DEB6AD388DAD}" type="presParOf" srcId="{7195AD12-F62C-4549-B829-8F911B015F36}" destId="{4207F63D-72D1-4D88-8B4D-990F43762078}" srcOrd="3" destOrd="0" presId="urn:microsoft.com/office/officeart/2005/8/layout/hierarchy1"/>
    <dgm:cxn modelId="{5284617E-7E27-44DC-B6B0-DA315A9CB841}" type="presParOf" srcId="{4207F63D-72D1-4D88-8B4D-990F43762078}" destId="{46D4464D-4E7A-4F4C-BAF3-C2E97F28613C}" srcOrd="0" destOrd="0" presId="urn:microsoft.com/office/officeart/2005/8/layout/hierarchy1"/>
    <dgm:cxn modelId="{07E1CF11-205A-448F-B5E1-4FB60CE98D0D}" type="presParOf" srcId="{46D4464D-4E7A-4F4C-BAF3-C2E97F28613C}" destId="{430AA8FC-9173-4E08-A461-4DA244964D81}" srcOrd="0" destOrd="0" presId="urn:microsoft.com/office/officeart/2005/8/layout/hierarchy1"/>
    <dgm:cxn modelId="{563F1ECD-CFB0-4701-AA63-D934C891F7E1}" type="presParOf" srcId="{46D4464D-4E7A-4F4C-BAF3-C2E97F28613C}" destId="{2AD6AD6A-4FAC-42B4-B4BF-E64E455DB3EF}" srcOrd="1" destOrd="0" presId="urn:microsoft.com/office/officeart/2005/8/layout/hierarchy1"/>
    <dgm:cxn modelId="{3D862C21-239D-40F8-930E-5A5A2AB796BB}" type="presParOf" srcId="{4207F63D-72D1-4D88-8B4D-990F43762078}" destId="{499D5F7B-9491-44E4-A04B-812654C98E76}" srcOrd="1" destOrd="0" presId="urn:microsoft.com/office/officeart/2005/8/layout/hierarchy1"/>
    <dgm:cxn modelId="{2F50B650-74A2-40C8-95AA-4957B815137F}" type="presParOf" srcId="{7195AD12-F62C-4549-B829-8F911B015F36}" destId="{487C38FF-C244-4B99-AD28-CDCC1517A5FC}" srcOrd="4" destOrd="0" presId="urn:microsoft.com/office/officeart/2005/8/layout/hierarchy1"/>
    <dgm:cxn modelId="{345F7065-154D-4D03-B796-90A6A234CABF}" type="presParOf" srcId="{7195AD12-F62C-4549-B829-8F911B015F36}" destId="{79C18C12-F6B2-4B0E-8E07-333174FE1258}" srcOrd="5" destOrd="0" presId="urn:microsoft.com/office/officeart/2005/8/layout/hierarchy1"/>
    <dgm:cxn modelId="{56907E64-003D-4D49-B3D3-37E98EE351EC}" type="presParOf" srcId="{79C18C12-F6B2-4B0E-8E07-333174FE1258}" destId="{DAE70614-2002-493F-AFE1-47EF84D51FC3}" srcOrd="0" destOrd="0" presId="urn:microsoft.com/office/officeart/2005/8/layout/hierarchy1"/>
    <dgm:cxn modelId="{8A3E4FFF-3E6C-453C-B411-7CB1A434A723}" type="presParOf" srcId="{DAE70614-2002-493F-AFE1-47EF84D51FC3}" destId="{6FE43F18-CA70-4DAA-B34E-3FA6793D774C}" srcOrd="0" destOrd="0" presId="urn:microsoft.com/office/officeart/2005/8/layout/hierarchy1"/>
    <dgm:cxn modelId="{E4AA28A4-A2F0-4FF0-A511-EA0D44BE3674}" type="presParOf" srcId="{DAE70614-2002-493F-AFE1-47EF84D51FC3}" destId="{23324730-76C9-4228-B291-45C2931A5C60}" srcOrd="1" destOrd="0" presId="urn:microsoft.com/office/officeart/2005/8/layout/hierarchy1"/>
    <dgm:cxn modelId="{BF094F81-9C33-48F2-B712-3A4B1C2945EB}" type="presParOf" srcId="{79C18C12-F6B2-4B0E-8E07-333174FE1258}" destId="{BDD7A4D1-C648-4505-B9AD-B1603B17BA2D}" srcOrd="1" destOrd="0" presId="urn:microsoft.com/office/officeart/2005/8/layout/hierarchy1"/>
    <dgm:cxn modelId="{B886ADEC-5ED4-4ECF-AA37-413AC34C874A}" type="presParOf" srcId="{7195AD12-F62C-4549-B829-8F911B015F36}" destId="{486502FF-2131-4DF8-8674-5C963A3B2597}" srcOrd="6" destOrd="0" presId="urn:microsoft.com/office/officeart/2005/8/layout/hierarchy1"/>
    <dgm:cxn modelId="{FEF78DC7-8C9A-41A4-9E7D-BA8E252027DC}" type="presParOf" srcId="{7195AD12-F62C-4549-B829-8F911B015F36}" destId="{F1E21166-4ACC-4515-9CE8-285E4A495460}" srcOrd="7" destOrd="0" presId="urn:microsoft.com/office/officeart/2005/8/layout/hierarchy1"/>
    <dgm:cxn modelId="{68EF2DBE-8258-4B51-9668-B4633169C637}" type="presParOf" srcId="{F1E21166-4ACC-4515-9CE8-285E4A495460}" destId="{8321927C-EA19-4DB9-9380-A59E5F7C9E87}" srcOrd="0" destOrd="0" presId="urn:microsoft.com/office/officeart/2005/8/layout/hierarchy1"/>
    <dgm:cxn modelId="{BFF4D6BF-85FF-4057-AC10-F776623F8FFB}" type="presParOf" srcId="{8321927C-EA19-4DB9-9380-A59E5F7C9E87}" destId="{52F5E693-C361-40BC-8AC8-9D3677DC1CB4}" srcOrd="0" destOrd="0" presId="urn:microsoft.com/office/officeart/2005/8/layout/hierarchy1"/>
    <dgm:cxn modelId="{910CFBE0-96D5-4832-9C5A-AD5AB473DC0D}" type="presParOf" srcId="{8321927C-EA19-4DB9-9380-A59E5F7C9E87}" destId="{08419B2A-F9F5-4785-9EED-9AC91FAA10DC}" srcOrd="1" destOrd="0" presId="urn:microsoft.com/office/officeart/2005/8/layout/hierarchy1"/>
    <dgm:cxn modelId="{54C7130F-ADCC-4503-9583-96DA55A1D57A}" type="presParOf" srcId="{F1E21166-4ACC-4515-9CE8-285E4A495460}" destId="{F9286411-F5BE-466F-9147-7A1DA66F3A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2782D-0811-44E5-A2B5-537E6B52D070}" type="doc">
      <dgm:prSet loTypeId="urn:microsoft.com/office/officeart/2005/8/layout/orgChart1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F7BF3C3-35C8-49F5-93D5-32B69E411968}">
      <dgm:prSet phldrT="[Текст]" custT="1"/>
      <dgm:spPr/>
      <dgm:t>
        <a:bodyPr/>
        <a:lstStyle/>
        <a:p>
          <a:r>
            <a:rPr lang="ru-RU" sz="1000" dirty="0" smtClean="0"/>
            <a:t>Требования к проектированию пересечений в разных уровнях</a:t>
          </a:r>
          <a:endParaRPr lang="ru-RU" sz="1000" dirty="0"/>
        </a:p>
      </dgm:t>
    </dgm:pt>
    <dgm:pt modelId="{EB949734-8334-4C15-A6D9-843786E171FB}" type="parTrans" cxnId="{51CA6185-6E07-4622-8779-ECB164E6D597}">
      <dgm:prSet/>
      <dgm:spPr/>
      <dgm:t>
        <a:bodyPr/>
        <a:lstStyle/>
        <a:p>
          <a:endParaRPr lang="ru-RU"/>
        </a:p>
      </dgm:t>
    </dgm:pt>
    <dgm:pt modelId="{BE10359A-15B9-42CD-A9C1-DC9D2638FED4}" type="sibTrans" cxnId="{51CA6185-6E07-4622-8779-ECB164E6D597}">
      <dgm:prSet/>
      <dgm:spPr/>
      <dgm:t>
        <a:bodyPr/>
        <a:lstStyle/>
        <a:p>
          <a:endParaRPr lang="ru-RU"/>
        </a:p>
      </dgm:t>
    </dgm:pt>
    <dgm:pt modelId="{6097AD78-CDB4-41C4-BC44-6378EAC08940}">
      <dgm:prSet phldrT="[Текст]" custT="1"/>
      <dgm:spPr/>
      <dgm:t>
        <a:bodyPr/>
        <a:lstStyle/>
        <a:p>
          <a:r>
            <a:rPr lang="ru-RU" sz="1000" dirty="0" smtClean="0"/>
            <a:t>Обеспечение пропускной способности</a:t>
          </a:r>
          <a:endParaRPr lang="ru-RU" sz="1000" dirty="0"/>
        </a:p>
      </dgm:t>
    </dgm:pt>
    <dgm:pt modelId="{D7F0D066-281A-4353-8CCA-68886C807259}" type="parTrans" cxnId="{286C4B8A-F202-41A7-8C09-B45D55A8A952}">
      <dgm:prSet/>
      <dgm:spPr/>
      <dgm:t>
        <a:bodyPr/>
        <a:lstStyle/>
        <a:p>
          <a:endParaRPr lang="ru-RU"/>
        </a:p>
      </dgm:t>
    </dgm:pt>
    <dgm:pt modelId="{ED6023C4-37F1-4B0B-B13A-ECB629A6763D}" type="sibTrans" cxnId="{286C4B8A-F202-41A7-8C09-B45D55A8A952}">
      <dgm:prSet/>
      <dgm:spPr/>
      <dgm:t>
        <a:bodyPr/>
        <a:lstStyle/>
        <a:p>
          <a:endParaRPr lang="ru-RU"/>
        </a:p>
      </dgm:t>
    </dgm:pt>
    <dgm:pt modelId="{0C583651-E605-4582-9DA1-F2703428C835}">
      <dgm:prSet custT="1"/>
      <dgm:spPr/>
      <dgm:t>
        <a:bodyPr/>
        <a:lstStyle/>
        <a:p>
          <a:r>
            <a:rPr lang="ru-RU" sz="1000" dirty="0" smtClean="0"/>
            <a:t>Исследования граничных интервалов участков переплетений транспортных потоков</a:t>
          </a:r>
          <a:endParaRPr lang="ru-RU" sz="1000" dirty="0"/>
        </a:p>
      </dgm:t>
    </dgm:pt>
    <dgm:pt modelId="{06FEBD73-C8B7-462A-90D2-25326E8FBEB6}" type="parTrans" cxnId="{231F296B-3478-4EEA-A20F-2B9C233EAEE1}">
      <dgm:prSet/>
      <dgm:spPr/>
      <dgm:t>
        <a:bodyPr/>
        <a:lstStyle/>
        <a:p>
          <a:endParaRPr lang="ru-RU"/>
        </a:p>
      </dgm:t>
    </dgm:pt>
    <dgm:pt modelId="{681A7D13-6945-4D19-9C3E-F463195444AB}" type="sibTrans" cxnId="{231F296B-3478-4EEA-A20F-2B9C233EAEE1}">
      <dgm:prSet/>
      <dgm:spPr/>
      <dgm:t>
        <a:bodyPr/>
        <a:lstStyle/>
        <a:p>
          <a:endParaRPr lang="ru-RU"/>
        </a:p>
      </dgm:t>
    </dgm:pt>
    <dgm:pt modelId="{C215C1C5-BD81-43AF-9C04-BF531AC27F23}">
      <dgm:prSet custT="1"/>
      <dgm:spPr/>
      <dgm:t>
        <a:bodyPr/>
        <a:lstStyle/>
        <a:p>
          <a:r>
            <a:rPr lang="ru-RU" sz="1000" dirty="0" smtClean="0"/>
            <a:t>Исследования граничных интервалов участков слияний транспортных потоков однополосных и двухполосных ПСП</a:t>
          </a:r>
          <a:endParaRPr lang="ru-RU" sz="1000" dirty="0"/>
        </a:p>
      </dgm:t>
    </dgm:pt>
    <dgm:pt modelId="{3991B597-BE51-47FF-873A-361A09869CDA}" type="parTrans" cxnId="{5BE7FA6C-7BDE-4FB7-A1A2-8E40B2FEE811}">
      <dgm:prSet/>
      <dgm:spPr/>
      <dgm:t>
        <a:bodyPr/>
        <a:lstStyle/>
        <a:p>
          <a:endParaRPr lang="ru-RU"/>
        </a:p>
      </dgm:t>
    </dgm:pt>
    <dgm:pt modelId="{7F10B01C-6E59-472A-9B2B-D99FBB6E3DEE}" type="sibTrans" cxnId="{5BE7FA6C-7BDE-4FB7-A1A2-8E40B2FEE811}">
      <dgm:prSet/>
      <dgm:spPr/>
      <dgm:t>
        <a:bodyPr/>
        <a:lstStyle/>
        <a:p>
          <a:endParaRPr lang="ru-RU"/>
        </a:p>
      </dgm:t>
    </dgm:pt>
    <dgm:pt modelId="{F67AAE38-98E6-4CFC-B266-C950F8D32611}">
      <dgm:prSet phldrT="[Текст]" custT="1"/>
      <dgm:spPr/>
      <dgm:t>
        <a:bodyPr/>
        <a:lstStyle/>
        <a:p>
          <a:r>
            <a:rPr lang="ru-RU" sz="1000" dirty="0" smtClean="0"/>
            <a:t>Повышение качества проектирования ТР</a:t>
          </a:r>
          <a:r>
            <a:rPr lang="en-US" sz="1000" dirty="0" smtClean="0"/>
            <a:t>:</a:t>
          </a:r>
        </a:p>
        <a:p>
          <a:r>
            <a:rPr lang="ru-RU" sz="1000" dirty="0" smtClean="0"/>
            <a:t>Вопросы технико-экономического обоснования</a:t>
          </a:r>
          <a:endParaRPr lang="ru-RU" sz="1000" dirty="0"/>
        </a:p>
      </dgm:t>
    </dgm:pt>
    <dgm:pt modelId="{3229B8F5-427D-4BF8-A9CA-C8D49046D11A}" type="parTrans" cxnId="{BD5C9D48-4CEB-446C-98D3-3FAA2E5A5CB7}">
      <dgm:prSet/>
      <dgm:spPr/>
      <dgm:t>
        <a:bodyPr/>
        <a:lstStyle/>
        <a:p>
          <a:endParaRPr lang="ru-RU"/>
        </a:p>
      </dgm:t>
    </dgm:pt>
    <dgm:pt modelId="{1BD52B85-1053-4E73-B2A4-FB89662A6ABB}" type="sibTrans" cxnId="{BD5C9D48-4CEB-446C-98D3-3FAA2E5A5CB7}">
      <dgm:prSet/>
      <dgm:spPr/>
      <dgm:t>
        <a:bodyPr/>
        <a:lstStyle/>
        <a:p>
          <a:endParaRPr lang="ru-RU"/>
        </a:p>
      </dgm:t>
    </dgm:pt>
    <dgm:pt modelId="{E625D65B-C9DE-40CC-9C98-4DE0F8823EC7}">
      <dgm:prSet custT="1"/>
      <dgm:spPr/>
      <dgm:t>
        <a:bodyPr/>
        <a:lstStyle/>
        <a:p>
          <a:r>
            <a:rPr lang="ru-RU" sz="1000" dirty="0" smtClean="0"/>
            <a:t>Исследование состава транспортного потока на съездах</a:t>
          </a:r>
          <a:endParaRPr lang="ru-RU" sz="1000" dirty="0"/>
        </a:p>
      </dgm:t>
    </dgm:pt>
    <dgm:pt modelId="{1F66AED0-0404-4A3F-B071-B20CAD0B03B5}" type="parTrans" cxnId="{0BF9C365-50A2-480B-82F4-1B37235EDA96}">
      <dgm:prSet/>
      <dgm:spPr/>
      <dgm:t>
        <a:bodyPr/>
        <a:lstStyle/>
        <a:p>
          <a:endParaRPr lang="ru-RU"/>
        </a:p>
      </dgm:t>
    </dgm:pt>
    <dgm:pt modelId="{D038B2C2-101D-4DD0-9AFF-D693A2C805D5}" type="sibTrans" cxnId="{0BF9C365-50A2-480B-82F4-1B37235EDA96}">
      <dgm:prSet/>
      <dgm:spPr/>
      <dgm:t>
        <a:bodyPr/>
        <a:lstStyle/>
        <a:p>
          <a:endParaRPr lang="ru-RU"/>
        </a:p>
      </dgm:t>
    </dgm:pt>
    <dgm:pt modelId="{D5DBBDD5-C176-415F-A8EF-033499B2CC04}">
      <dgm:prSet custT="1"/>
      <dgm:spPr/>
      <dgm:t>
        <a:bodyPr/>
        <a:lstStyle/>
        <a:p>
          <a:r>
            <a:rPr lang="ru-RU" sz="1000" dirty="0" smtClean="0"/>
            <a:t>Исследование интенсивностей движения в пределах ТР с разработкой их типовых схем</a:t>
          </a:r>
          <a:endParaRPr lang="ru-RU" sz="1000" dirty="0"/>
        </a:p>
      </dgm:t>
    </dgm:pt>
    <dgm:pt modelId="{2686C73E-4904-458D-BFC3-089FDCE9FAE9}" type="parTrans" cxnId="{B61A7E49-C171-424C-A688-A960BDB1961A}">
      <dgm:prSet/>
      <dgm:spPr/>
      <dgm:t>
        <a:bodyPr/>
        <a:lstStyle/>
        <a:p>
          <a:endParaRPr lang="ru-RU"/>
        </a:p>
      </dgm:t>
    </dgm:pt>
    <dgm:pt modelId="{5CA4798B-8DD0-42D1-A27C-575B840C4E9D}" type="sibTrans" cxnId="{B61A7E49-C171-424C-A688-A960BDB1961A}">
      <dgm:prSet/>
      <dgm:spPr/>
      <dgm:t>
        <a:bodyPr/>
        <a:lstStyle/>
        <a:p>
          <a:endParaRPr lang="ru-RU"/>
        </a:p>
      </dgm:t>
    </dgm:pt>
    <dgm:pt modelId="{4B674E0F-BC34-4307-B451-A91AAFA037B6}">
      <dgm:prSet custT="1"/>
      <dgm:spPr/>
      <dgm:t>
        <a:bodyPr/>
        <a:lstStyle/>
        <a:p>
          <a:r>
            <a:rPr lang="ru-RU" sz="1000" dirty="0" smtClean="0"/>
            <a:t>Исследования условий проектирования ТР с обоснованием расчетной скорости движения  на съездах</a:t>
          </a:r>
          <a:endParaRPr lang="ru-RU" sz="1000" dirty="0"/>
        </a:p>
      </dgm:t>
    </dgm:pt>
    <dgm:pt modelId="{993199CA-4088-41E0-9710-9E1C4FA6F055}" type="parTrans" cxnId="{6CFCF0B1-9332-491C-8DF8-C0CF693A6FEE}">
      <dgm:prSet/>
      <dgm:spPr/>
      <dgm:t>
        <a:bodyPr/>
        <a:lstStyle/>
        <a:p>
          <a:endParaRPr lang="ru-RU"/>
        </a:p>
      </dgm:t>
    </dgm:pt>
    <dgm:pt modelId="{40DC56C4-EB81-43C0-9D45-2326C83E3B95}" type="sibTrans" cxnId="{6CFCF0B1-9332-491C-8DF8-C0CF693A6FEE}">
      <dgm:prSet/>
      <dgm:spPr/>
      <dgm:t>
        <a:bodyPr/>
        <a:lstStyle/>
        <a:p>
          <a:endParaRPr lang="ru-RU"/>
        </a:p>
      </dgm:t>
    </dgm:pt>
    <dgm:pt modelId="{A9D6E5B2-EAE5-49B6-9681-8D4550886003}">
      <dgm:prSet/>
      <dgm:spPr/>
      <dgm:t>
        <a:bodyPr/>
        <a:lstStyle/>
        <a:p>
          <a:r>
            <a:rPr lang="ru-RU" dirty="0" smtClean="0"/>
            <a:t>Разработка методики оценки пропускной способности участков переплетений транспортных потоков</a:t>
          </a:r>
          <a:endParaRPr lang="ru-RU" dirty="0"/>
        </a:p>
      </dgm:t>
    </dgm:pt>
    <dgm:pt modelId="{7536E6EB-2EA2-438A-8DBE-355D8A2E6DF6}" type="parTrans" cxnId="{AD0CE5FF-24B2-44C6-9E3A-E826F66E01B1}">
      <dgm:prSet/>
      <dgm:spPr/>
      <dgm:t>
        <a:bodyPr/>
        <a:lstStyle/>
        <a:p>
          <a:endParaRPr lang="ru-RU"/>
        </a:p>
      </dgm:t>
    </dgm:pt>
    <dgm:pt modelId="{5B3816E6-BB73-449C-A3D9-0D50A58EDA81}" type="sibTrans" cxnId="{AD0CE5FF-24B2-44C6-9E3A-E826F66E01B1}">
      <dgm:prSet/>
      <dgm:spPr/>
      <dgm:t>
        <a:bodyPr/>
        <a:lstStyle/>
        <a:p>
          <a:endParaRPr lang="ru-RU"/>
        </a:p>
      </dgm:t>
    </dgm:pt>
    <dgm:pt modelId="{5AF99004-4627-4999-9156-B1EA8668248C}" type="pres">
      <dgm:prSet presAssocID="{1282782D-0811-44E5-A2B5-537E6B52D0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97C359B-2858-4837-8AA9-A90E5CA55DA8}" type="pres">
      <dgm:prSet presAssocID="{CF7BF3C3-35C8-49F5-93D5-32B69E411968}" presName="hierRoot1" presStyleCnt="0">
        <dgm:presLayoutVars>
          <dgm:hierBranch val="init"/>
        </dgm:presLayoutVars>
      </dgm:prSet>
      <dgm:spPr/>
    </dgm:pt>
    <dgm:pt modelId="{74F66444-970F-429C-A0FA-71FEBEF6B94D}" type="pres">
      <dgm:prSet presAssocID="{CF7BF3C3-35C8-49F5-93D5-32B69E411968}" presName="rootComposite1" presStyleCnt="0"/>
      <dgm:spPr/>
    </dgm:pt>
    <dgm:pt modelId="{1C312BA4-CE6E-4DEA-A6DA-6223D5AEE40D}" type="pres">
      <dgm:prSet presAssocID="{CF7BF3C3-35C8-49F5-93D5-32B69E411968}" presName="rootText1" presStyleLbl="node0" presStyleIdx="0" presStyleCnt="1" custLinFactNeighborX="-3055" custLinFactNeighborY="-1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7749CF-B6C6-43CE-8373-3003C98823A8}" type="pres">
      <dgm:prSet presAssocID="{CF7BF3C3-35C8-49F5-93D5-32B69E41196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0E5DAFA-C093-4162-A9F5-50C004595A4A}" type="pres">
      <dgm:prSet presAssocID="{CF7BF3C3-35C8-49F5-93D5-32B69E411968}" presName="hierChild2" presStyleCnt="0"/>
      <dgm:spPr/>
    </dgm:pt>
    <dgm:pt modelId="{EF6F7A4A-B92E-4E79-84D5-27CCFF690CC7}" type="pres">
      <dgm:prSet presAssocID="{D7F0D066-281A-4353-8CCA-68886C80725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BBE6BC1D-207E-4E04-BBAD-B3CB804E1A26}" type="pres">
      <dgm:prSet presAssocID="{6097AD78-CDB4-41C4-BC44-6378EAC08940}" presName="hierRoot2" presStyleCnt="0">
        <dgm:presLayoutVars>
          <dgm:hierBranch val="init"/>
        </dgm:presLayoutVars>
      </dgm:prSet>
      <dgm:spPr/>
    </dgm:pt>
    <dgm:pt modelId="{305340C2-BD5C-4C60-AF6A-13D073632C7D}" type="pres">
      <dgm:prSet presAssocID="{6097AD78-CDB4-41C4-BC44-6378EAC08940}" presName="rootComposite" presStyleCnt="0"/>
      <dgm:spPr/>
    </dgm:pt>
    <dgm:pt modelId="{828A6215-EA5E-4CC5-9C7F-9800523DF8F8}" type="pres">
      <dgm:prSet presAssocID="{6097AD78-CDB4-41C4-BC44-6378EAC08940}" presName="rootText" presStyleLbl="node2" presStyleIdx="0" presStyleCnt="2" custLinFactNeighborX="-21622" custLinFactNeighborY="1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B95472-7447-4452-B855-0752D8887BE7}" type="pres">
      <dgm:prSet presAssocID="{6097AD78-CDB4-41C4-BC44-6378EAC08940}" presName="rootConnector" presStyleLbl="node2" presStyleIdx="0" presStyleCnt="2"/>
      <dgm:spPr/>
      <dgm:t>
        <a:bodyPr/>
        <a:lstStyle/>
        <a:p>
          <a:endParaRPr lang="ru-RU"/>
        </a:p>
      </dgm:t>
    </dgm:pt>
    <dgm:pt modelId="{5DEFD28C-11F5-4FED-B505-EDBE4AAF76C7}" type="pres">
      <dgm:prSet presAssocID="{6097AD78-CDB4-41C4-BC44-6378EAC08940}" presName="hierChild4" presStyleCnt="0"/>
      <dgm:spPr/>
    </dgm:pt>
    <dgm:pt modelId="{EE5E7A6E-E527-40D6-A472-7F286688135E}" type="pres">
      <dgm:prSet presAssocID="{06FEBD73-C8B7-462A-90D2-25326E8FBEB6}" presName="Name37" presStyleLbl="parChTrans1D3" presStyleIdx="0" presStyleCnt="6"/>
      <dgm:spPr/>
      <dgm:t>
        <a:bodyPr/>
        <a:lstStyle/>
        <a:p>
          <a:endParaRPr lang="ru-RU"/>
        </a:p>
      </dgm:t>
    </dgm:pt>
    <dgm:pt modelId="{B62F4589-53F4-4866-B173-551C64287777}" type="pres">
      <dgm:prSet presAssocID="{0C583651-E605-4582-9DA1-F2703428C835}" presName="hierRoot2" presStyleCnt="0">
        <dgm:presLayoutVars>
          <dgm:hierBranch val="init"/>
        </dgm:presLayoutVars>
      </dgm:prSet>
      <dgm:spPr/>
    </dgm:pt>
    <dgm:pt modelId="{E5FD772D-11C7-409C-AE97-68F848A07664}" type="pres">
      <dgm:prSet presAssocID="{0C583651-E605-4582-9DA1-F2703428C835}" presName="rootComposite" presStyleCnt="0"/>
      <dgm:spPr/>
    </dgm:pt>
    <dgm:pt modelId="{BDD82BFD-A082-4258-97FF-656A49DDE3A1}" type="pres">
      <dgm:prSet presAssocID="{0C583651-E605-4582-9DA1-F2703428C835}" presName="rootText" presStyleLbl="node3" presStyleIdx="0" presStyleCnt="6" custLinFactNeighborX="-25476" custLinFactNeighborY="3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3339CE-36B8-422B-98AB-3FC868D6AF5A}" type="pres">
      <dgm:prSet presAssocID="{0C583651-E605-4582-9DA1-F2703428C835}" presName="rootConnector" presStyleLbl="node3" presStyleIdx="0" presStyleCnt="6"/>
      <dgm:spPr/>
      <dgm:t>
        <a:bodyPr/>
        <a:lstStyle/>
        <a:p>
          <a:endParaRPr lang="ru-RU"/>
        </a:p>
      </dgm:t>
    </dgm:pt>
    <dgm:pt modelId="{00F7F84D-78A8-4FAE-9D4E-D182B5C854F9}" type="pres">
      <dgm:prSet presAssocID="{0C583651-E605-4582-9DA1-F2703428C835}" presName="hierChild4" presStyleCnt="0"/>
      <dgm:spPr/>
    </dgm:pt>
    <dgm:pt modelId="{42EDBA41-4840-4175-A03D-0B58752123A2}" type="pres">
      <dgm:prSet presAssocID="{0C583651-E605-4582-9DA1-F2703428C835}" presName="hierChild5" presStyleCnt="0"/>
      <dgm:spPr/>
    </dgm:pt>
    <dgm:pt modelId="{E733CCE4-C9B3-4882-98B4-EA5DFF8791EF}" type="pres">
      <dgm:prSet presAssocID="{7536E6EB-2EA2-438A-8DBE-355D8A2E6DF6}" presName="Name37" presStyleLbl="parChTrans1D3" presStyleIdx="1" presStyleCnt="6"/>
      <dgm:spPr/>
      <dgm:t>
        <a:bodyPr/>
        <a:lstStyle/>
        <a:p>
          <a:endParaRPr lang="ru-RU"/>
        </a:p>
      </dgm:t>
    </dgm:pt>
    <dgm:pt modelId="{CBDD2A2D-681E-4F7F-8A50-0879F32E7E4C}" type="pres">
      <dgm:prSet presAssocID="{A9D6E5B2-EAE5-49B6-9681-8D4550886003}" presName="hierRoot2" presStyleCnt="0">
        <dgm:presLayoutVars>
          <dgm:hierBranch val="init"/>
        </dgm:presLayoutVars>
      </dgm:prSet>
      <dgm:spPr/>
    </dgm:pt>
    <dgm:pt modelId="{B15B75B2-9143-4C71-B5F8-1D43C5BC39A1}" type="pres">
      <dgm:prSet presAssocID="{A9D6E5B2-EAE5-49B6-9681-8D4550886003}" presName="rootComposite" presStyleCnt="0"/>
      <dgm:spPr/>
    </dgm:pt>
    <dgm:pt modelId="{250E7309-666D-42B3-9706-055A35065617}" type="pres">
      <dgm:prSet presAssocID="{A9D6E5B2-EAE5-49B6-9681-8D4550886003}" presName="rootText" presStyleLbl="node3" presStyleIdx="1" presStyleCnt="6" custLinFactNeighborX="-25476" custLinFactNeighborY="-11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EBCCA9-6448-4ED5-951B-050CFE878E3D}" type="pres">
      <dgm:prSet presAssocID="{A9D6E5B2-EAE5-49B6-9681-8D4550886003}" presName="rootConnector" presStyleLbl="node3" presStyleIdx="1" presStyleCnt="6"/>
      <dgm:spPr/>
      <dgm:t>
        <a:bodyPr/>
        <a:lstStyle/>
        <a:p>
          <a:endParaRPr lang="ru-RU"/>
        </a:p>
      </dgm:t>
    </dgm:pt>
    <dgm:pt modelId="{3005B4B7-E5D8-4EA0-908F-F8DC21E801C1}" type="pres">
      <dgm:prSet presAssocID="{A9D6E5B2-EAE5-49B6-9681-8D4550886003}" presName="hierChild4" presStyleCnt="0"/>
      <dgm:spPr/>
    </dgm:pt>
    <dgm:pt modelId="{299197B7-93C6-4C7D-A69B-14104C04EC5D}" type="pres">
      <dgm:prSet presAssocID="{A9D6E5B2-EAE5-49B6-9681-8D4550886003}" presName="hierChild5" presStyleCnt="0"/>
      <dgm:spPr/>
    </dgm:pt>
    <dgm:pt modelId="{9D87370E-B10A-4B1B-8CF3-CC76928BE41E}" type="pres">
      <dgm:prSet presAssocID="{3991B597-BE51-47FF-873A-361A09869CDA}" presName="Name37" presStyleLbl="parChTrans1D3" presStyleIdx="2" presStyleCnt="6"/>
      <dgm:spPr/>
      <dgm:t>
        <a:bodyPr/>
        <a:lstStyle/>
        <a:p>
          <a:endParaRPr lang="ru-RU"/>
        </a:p>
      </dgm:t>
    </dgm:pt>
    <dgm:pt modelId="{519FE69C-36F6-43EB-AFAC-2BE11FF096E8}" type="pres">
      <dgm:prSet presAssocID="{C215C1C5-BD81-43AF-9C04-BF531AC27F23}" presName="hierRoot2" presStyleCnt="0">
        <dgm:presLayoutVars>
          <dgm:hierBranch val="init"/>
        </dgm:presLayoutVars>
      </dgm:prSet>
      <dgm:spPr/>
    </dgm:pt>
    <dgm:pt modelId="{CD1B2F7B-2982-47EF-82B1-3404015C857C}" type="pres">
      <dgm:prSet presAssocID="{C215C1C5-BD81-43AF-9C04-BF531AC27F23}" presName="rootComposite" presStyleCnt="0"/>
      <dgm:spPr/>
    </dgm:pt>
    <dgm:pt modelId="{5260458F-F26C-4686-94FF-7FB52703D136}" type="pres">
      <dgm:prSet presAssocID="{C215C1C5-BD81-43AF-9C04-BF531AC27F23}" presName="rootText" presStyleLbl="node3" presStyleIdx="2" presStyleCnt="6" custLinFactNeighborX="-25476" custLinFactNeighborY="-267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89BEEA-0CC6-4BFF-8806-104C93B443EE}" type="pres">
      <dgm:prSet presAssocID="{C215C1C5-BD81-43AF-9C04-BF531AC27F23}" presName="rootConnector" presStyleLbl="node3" presStyleIdx="2" presStyleCnt="6"/>
      <dgm:spPr/>
      <dgm:t>
        <a:bodyPr/>
        <a:lstStyle/>
        <a:p>
          <a:endParaRPr lang="ru-RU"/>
        </a:p>
      </dgm:t>
    </dgm:pt>
    <dgm:pt modelId="{E75009BD-A88E-4779-AA51-730A23915055}" type="pres">
      <dgm:prSet presAssocID="{C215C1C5-BD81-43AF-9C04-BF531AC27F23}" presName="hierChild4" presStyleCnt="0"/>
      <dgm:spPr/>
    </dgm:pt>
    <dgm:pt modelId="{7B13C6CF-C3A7-427F-BF86-BD6D35D1B214}" type="pres">
      <dgm:prSet presAssocID="{C215C1C5-BD81-43AF-9C04-BF531AC27F23}" presName="hierChild5" presStyleCnt="0"/>
      <dgm:spPr/>
    </dgm:pt>
    <dgm:pt modelId="{501248D2-C794-429C-86D1-658D08337C93}" type="pres">
      <dgm:prSet presAssocID="{6097AD78-CDB4-41C4-BC44-6378EAC08940}" presName="hierChild5" presStyleCnt="0"/>
      <dgm:spPr/>
    </dgm:pt>
    <dgm:pt modelId="{2BA67F2A-97E6-41D9-8882-EACDD4C2D409}" type="pres">
      <dgm:prSet presAssocID="{3229B8F5-427D-4BF8-A9CA-C8D49046D11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990E3417-1951-4213-BD71-99B1880E09BA}" type="pres">
      <dgm:prSet presAssocID="{F67AAE38-98E6-4CFC-B266-C950F8D32611}" presName="hierRoot2" presStyleCnt="0">
        <dgm:presLayoutVars>
          <dgm:hierBranch val="init"/>
        </dgm:presLayoutVars>
      </dgm:prSet>
      <dgm:spPr/>
    </dgm:pt>
    <dgm:pt modelId="{D97A4433-DAC8-4C8A-A40D-47F7CFD12F03}" type="pres">
      <dgm:prSet presAssocID="{F67AAE38-98E6-4CFC-B266-C950F8D32611}" presName="rootComposite" presStyleCnt="0"/>
      <dgm:spPr/>
    </dgm:pt>
    <dgm:pt modelId="{E4750734-8D13-4206-AF7D-1B57538AC562}" type="pres">
      <dgm:prSet presAssocID="{F67AAE38-98E6-4CFC-B266-C950F8D32611}" presName="rootText" presStyleLbl="node2" presStyleIdx="1" presStyleCnt="2" custLinFactNeighborX="40889" custLinFactNeighborY="16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2EEB78-E823-485E-85FF-F16F6D2BD6C7}" type="pres">
      <dgm:prSet presAssocID="{F67AAE38-98E6-4CFC-B266-C950F8D32611}" presName="rootConnector" presStyleLbl="node2" presStyleIdx="1" presStyleCnt="2"/>
      <dgm:spPr/>
      <dgm:t>
        <a:bodyPr/>
        <a:lstStyle/>
        <a:p>
          <a:endParaRPr lang="ru-RU"/>
        </a:p>
      </dgm:t>
    </dgm:pt>
    <dgm:pt modelId="{016C9E24-7816-4374-A9C8-34C75A8196CB}" type="pres">
      <dgm:prSet presAssocID="{F67AAE38-98E6-4CFC-B266-C950F8D32611}" presName="hierChild4" presStyleCnt="0"/>
      <dgm:spPr/>
    </dgm:pt>
    <dgm:pt modelId="{70355DBE-68F3-42FD-A134-064AAD5E324F}" type="pres">
      <dgm:prSet presAssocID="{1F66AED0-0404-4A3F-B071-B20CAD0B03B5}" presName="Name37" presStyleLbl="parChTrans1D3" presStyleIdx="3" presStyleCnt="6"/>
      <dgm:spPr/>
      <dgm:t>
        <a:bodyPr/>
        <a:lstStyle/>
        <a:p>
          <a:endParaRPr lang="ru-RU"/>
        </a:p>
      </dgm:t>
    </dgm:pt>
    <dgm:pt modelId="{C948AC3F-1E99-4BB5-A641-7C61DB3FAABE}" type="pres">
      <dgm:prSet presAssocID="{E625D65B-C9DE-40CC-9C98-4DE0F8823EC7}" presName="hierRoot2" presStyleCnt="0">
        <dgm:presLayoutVars>
          <dgm:hierBranch val="init"/>
        </dgm:presLayoutVars>
      </dgm:prSet>
      <dgm:spPr/>
    </dgm:pt>
    <dgm:pt modelId="{F92B3F5F-498A-4AA1-B8E6-AFD430B2ADAE}" type="pres">
      <dgm:prSet presAssocID="{E625D65B-C9DE-40CC-9C98-4DE0F8823EC7}" presName="rootComposite" presStyleCnt="0"/>
      <dgm:spPr/>
    </dgm:pt>
    <dgm:pt modelId="{1834A313-55A8-499E-897C-A9BEC49A997F}" type="pres">
      <dgm:prSet presAssocID="{E625D65B-C9DE-40CC-9C98-4DE0F8823EC7}" presName="rootText" presStyleLbl="node3" presStyleIdx="3" presStyleCnt="6" custLinFactNeighborX="45495" custLinFactNeighborY="34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2A5B2D-2127-4C9A-9D41-74119BB28C9E}" type="pres">
      <dgm:prSet presAssocID="{E625D65B-C9DE-40CC-9C98-4DE0F8823EC7}" presName="rootConnector" presStyleLbl="node3" presStyleIdx="3" presStyleCnt="6"/>
      <dgm:spPr/>
      <dgm:t>
        <a:bodyPr/>
        <a:lstStyle/>
        <a:p>
          <a:endParaRPr lang="ru-RU"/>
        </a:p>
      </dgm:t>
    </dgm:pt>
    <dgm:pt modelId="{10825FE6-6CC9-46DE-977C-EEA8E32C9579}" type="pres">
      <dgm:prSet presAssocID="{E625D65B-C9DE-40CC-9C98-4DE0F8823EC7}" presName="hierChild4" presStyleCnt="0"/>
      <dgm:spPr/>
    </dgm:pt>
    <dgm:pt modelId="{FBDEF6B8-F707-4B8D-82C6-FEBC2A95D0B4}" type="pres">
      <dgm:prSet presAssocID="{E625D65B-C9DE-40CC-9C98-4DE0F8823EC7}" presName="hierChild5" presStyleCnt="0"/>
      <dgm:spPr/>
    </dgm:pt>
    <dgm:pt modelId="{75C0A3A7-DB1D-4388-AFDF-65A7D95164F8}" type="pres">
      <dgm:prSet presAssocID="{2686C73E-4904-458D-BFC3-089FDCE9FAE9}" presName="Name37" presStyleLbl="parChTrans1D3" presStyleIdx="4" presStyleCnt="6"/>
      <dgm:spPr/>
      <dgm:t>
        <a:bodyPr/>
        <a:lstStyle/>
        <a:p>
          <a:endParaRPr lang="ru-RU"/>
        </a:p>
      </dgm:t>
    </dgm:pt>
    <dgm:pt modelId="{494BFD4C-E32D-45C5-A800-588A0710918F}" type="pres">
      <dgm:prSet presAssocID="{D5DBBDD5-C176-415F-A8EF-033499B2CC04}" presName="hierRoot2" presStyleCnt="0">
        <dgm:presLayoutVars>
          <dgm:hierBranch val="init"/>
        </dgm:presLayoutVars>
      </dgm:prSet>
      <dgm:spPr/>
    </dgm:pt>
    <dgm:pt modelId="{6B015BA8-C37A-4E3D-A25A-4D73362B79FC}" type="pres">
      <dgm:prSet presAssocID="{D5DBBDD5-C176-415F-A8EF-033499B2CC04}" presName="rootComposite" presStyleCnt="0"/>
      <dgm:spPr/>
    </dgm:pt>
    <dgm:pt modelId="{A646AFE8-2D4C-495C-9E17-D4D81E24B985}" type="pres">
      <dgm:prSet presAssocID="{D5DBBDD5-C176-415F-A8EF-033499B2CC04}" presName="rootText" presStyleLbl="node3" presStyleIdx="4" presStyleCnt="6" custLinFactNeighborX="45495" custLinFactNeighborY="-3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0C4A38-0E1F-43D3-BE91-CE5056C76FA6}" type="pres">
      <dgm:prSet presAssocID="{D5DBBDD5-C176-415F-A8EF-033499B2CC04}" presName="rootConnector" presStyleLbl="node3" presStyleIdx="4" presStyleCnt="6"/>
      <dgm:spPr/>
      <dgm:t>
        <a:bodyPr/>
        <a:lstStyle/>
        <a:p>
          <a:endParaRPr lang="ru-RU"/>
        </a:p>
      </dgm:t>
    </dgm:pt>
    <dgm:pt modelId="{481E932F-9FE0-4ABE-AD38-F33016EB659A}" type="pres">
      <dgm:prSet presAssocID="{D5DBBDD5-C176-415F-A8EF-033499B2CC04}" presName="hierChild4" presStyleCnt="0"/>
      <dgm:spPr/>
    </dgm:pt>
    <dgm:pt modelId="{AB3F10DF-0FB2-45E0-8A7F-D733CD6E00CB}" type="pres">
      <dgm:prSet presAssocID="{D5DBBDD5-C176-415F-A8EF-033499B2CC04}" presName="hierChild5" presStyleCnt="0"/>
      <dgm:spPr/>
    </dgm:pt>
    <dgm:pt modelId="{856F9A53-3485-4F2C-9D6E-E6759C1A38A3}" type="pres">
      <dgm:prSet presAssocID="{993199CA-4088-41E0-9710-9E1C4FA6F055}" presName="Name37" presStyleLbl="parChTrans1D3" presStyleIdx="5" presStyleCnt="6"/>
      <dgm:spPr/>
      <dgm:t>
        <a:bodyPr/>
        <a:lstStyle/>
        <a:p>
          <a:endParaRPr lang="ru-RU"/>
        </a:p>
      </dgm:t>
    </dgm:pt>
    <dgm:pt modelId="{1699A926-6DCE-4C74-9CEA-689792A214F7}" type="pres">
      <dgm:prSet presAssocID="{4B674E0F-BC34-4307-B451-A91AAFA037B6}" presName="hierRoot2" presStyleCnt="0">
        <dgm:presLayoutVars>
          <dgm:hierBranch val="init"/>
        </dgm:presLayoutVars>
      </dgm:prSet>
      <dgm:spPr/>
    </dgm:pt>
    <dgm:pt modelId="{6BFC06FE-701A-450F-A03E-F521735A7A1C}" type="pres">
      <dgm:prSet presAssocID="{4B674E0F-BC34-4307-B451-A91AAFA037B6}" presName="rootComposite" presStyleCnt="0"/>
      <dgm:spPr/>
    </dgm:pt>
    <dgm:pt modelId="{8875DD3D-F388-47B8-93C8-019DFC494CB4}" type="pres">
      <dgm:prSet presAssocID="{4B674E0F-BC34-4307-B451-A91AAFA037B6}" presName="rootText" presStyleLbl="node3" presStyleIdx="5" presStyleCnt="6" custLinFactNeighborX="45495" custLinFactNeighborY="-98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FB58D2-7EEE-454E-A052-DF9B1DE7447F}" type="pres">
      <dgm:prSet presAssocID="{4B674E0F-BC34-4307-B451-A91AAFA037B6}" presName="rootConnector" presStyleLbl="node3" presStyleIdx="5" presStyleCnt="6"/>
      <dgm:spPr/>
      <dgm:t>
        <a:bodyPr/>
        <a:lstStyle/>
        <a:p>
          <a:endParaRPr lang="ru-RU"/>
        </a:p>
      </dgm:t>
    </dgm:pt>
    <dgm:pt modelId="{682DE147-A58E-4DFF-B580-C16C4C79E9F1}" type="pres">
      <dgm:prSet presAssocID="{4B674E0F-BC34-4307-B451-A91AAFA037B6}" presName="hierChild4" presStyleCnt="0"/>
      <dgm:spPr/>
    </dgm:pt>
    <dgm:pt modelId="{70B9F79C-CD68-44CC-A2AC-508F765F8DA7}" type="pres">
      <dgm:prSet presAssocID="{4B674E0F-BC34-4307-B451-A91AAFA037B6}" presName="hierChild5" presStyleCnt="0"/>
      <dgm:spPr/>
    </dgm:pt>
    <dgm:pt modelId="{0D39A5D6-3CB6-4CCF-985C-EE9EE33D64F8}" type="pres">
      <dgm:prSet presAssocID="{F67AAE38-98E6-4CFC-B266-C950F8D32611}" presName="hierChild5" presStyleCnt="0"/>
      <dgm:spPr/>
    </dgm:pt>
    <dgm:pt modelId="{162B4BDF-4C1D-4020-8FC7-8B15C59CA44A}" type="pres">
      <dgm:prSet presAssocID="{CF7BF3C3-35C8-49F5-93D5-32B69E411968}" presName="hierChild3" presStyleCnt="0"/>
      <dgm:spPr/>
    </dgm:pt>
  </dgm:ptLst>
  <dgm:cxnLst>
    <dgm:cxn modelId="{0BF9C365-50A2-480B-82F4-1B37235EDA96}" srcId="{F67AAE38-98E6-4CFC-B266-C950F8D32611}" destId="{E625D65B-C9DE-40CC-9C98-4DE0F8823EC7}" srcOrd="0" destOrd="0" parTransId="{1F66AED0-0404-4A3F-B071-B20CAD0B03B5}" sibTransId="{D038B2C2-101D-4DD0-9AFF-D693A2C805D5}"/>
    <dgm:cxn modelId="{2C48EFE4-E73A-4DB8-AF6D-740E0A0E03FE}" type="presOf" srcId="{1282782D-0811-44E5-A2B5-537E6B52D070}" destId="{5AF99004-4627-4999-9156-B1EA8668248C}" srcOrd="0" destOrd="0" presId="urn:microsoft.com/office/officeart/2005/8/layout/orgChart1"/>
    <dgm:cxn modelId="{D73BB05F-1ABE-4B1A-8B7B-95FD78704E70}" type="presOf" srcId="{0C583651-E605-4582-9DA1-F2703428C835}" destId="{513339CE-36B8-422B-98AB-3FC868D6AF5A}" srcOrd="1" destOrd="0" presId="urn:microsoft.com/office/officeart/2005/8/layout/orgChart1"/>
    <dgm:cxn modelId="{8A6850FD-3F42-44B8-8460-EDAB2D19B92B}" type="presOf" srcId="{CF7BF3C3-35C8-49F5-93D5-32B69E411968}" destId="{D37749CF-B6C6-43CE-8373-3003C98823A8}" srcOrd="1" destOrd="0" presId="urn:microsoft.com/office/officeart/2005/8/layout/orgChart1"/>
    <dgm:cxn modelId="{787E2C19-D7D5-4D3A-9C89-C926611E620A}" type="presOf" srcId="{E625D65B-C9DE-40CC-9C98-4DE0F8823EC7}" destId="{162A5B2D-2127-4C9A-9D41-74119BB28C9E}" srcOrd="1" destOrd="0" presId="urn:microsoft.com/office/officeart/2005/8/layout/orgChart1"/>
    <dgm:cxn modelId="{C66ED1EA-7137-4376-BB43-26DAD75BECB2}" type="presOf" srcId="{3229B8F5-427D-4BF8-A9CA-C8D49046D11A}" destId="{2BA67F2A-97E6-41D9-8882-EACDD4C2D409}" srcOrd="0" destOrd="0" presId="urn:microsoft.com/office/officeart/2005/8/layout/orgChart1"/>
    <dgm:cxn modelId="{C343EE65-856A-4901-8DC0-5162D774D39A}" type="presOf" srcId="{7536E6EB-2EA2-438A-8DBE-355D8A2E6DF6}" destId="{E733CCE4-C9B3-4882-98B4-EA5DFF8791EF}" srcOrd="0" destOrd="0" presId="urn:microsoft.com/office/officeart/2005/8/layout/orgChart1"/>
    <dgm:cxn modelId="{E526EAB2-0891-4E65-9267-C7DE6D972FE6}" type="presOf" srcId="{6097AD78-CDB4-41C4-BC44-6378EAC08940}" destId="{828A6215-EA5E-4CC5-9C7F-9800523DF8F8}" srcOrd="0" destOrd="0" presId="urn:microsoft.com/office/officeart/2005/8/layout/orgChart1"/>
    <dgm:cxn modelId="{9AD082BD-12A6-4117-8898-210ECF6DA9CF}" type="presOf" srcId="{4B674E0F-BC34-4307-B451-A91AAFA037B6}" destId="{8875DD3D-F388-47B8-93C8-019DFC494CB4}" srcOrd="0" destOrd="0" presId="urn:microsoft.com/office/officeart/2005/8/layout/orgChart1"/>
    <dgm:cxn modelId="{9195B651-570B-4CAF-BF68-556B28533C4E}" type="presOf" srcId="{4B674E0F-BC34-4307-B451-A91AAFA037B6}" destId="{0EFB58D2-7EEE-454E-A052-DF9B1DE7447F}" srcOrd="1" destOrd="0" presId="urn:microsoft.com/office/officeart/2005/8/layout/orgChart1"/>
    <dgm:cxn modelId="{AD0CE5FF-24B2-44C6-9E3A-E826F66E01B1}" srcId="{6097AD78-CDB4-41C4-BC44-6378EAC08940}" destId="{A9D6E5B2-EAE5-49B6-9681-8D4550886003}" srcOrd="1" destOrd="0" parTransId="{7536E6EB-2EA2-438A-8DBE-355D8A2E6DF6}" sibTransId="{5B3816E6-BB73-449C-A3D9-0D50A58EDA81}"/>
    <dgm:cxn modelId="{5E8844C9-C035-49F9-BDA0-2B695DB29643}" type="presOf" srcId="{2686C73E-4904-458D-BFC3-089FDCE9FAE9}" destId="{75C0A3A7-DB1D-4388-AFDF-65A7D95164F8}" srcOrd="0" destOrd="0" presId="urn:microsoft.com/office/officeart/2005/8/layout/orgChart1"/>
    <dgm:cxn modelId="{613C7D1C-B45B-46B3-985E-94FC0B0A4D1D}" type="presOf" srcId="{0C583651-E605-4582-9DA1-F2703428C835}" destId="{BDD82BFD-A082-4258-97FF-656A49DDE3A1}" srcOrd="0" destOrd="0" presId="urn:microsoft.com/office/officeart/2005/8/layout/orgChart1"/>
    <dgm:cxn modelId="{FFCF3C97-E731-4ED6-8EB3-B8E24007FE10}" type="presOf" srcId="{D5DBBDD5-C176-415F-A8EF-033499B2CC04}" destId="{AB0C4A38-0E1F-43D3-BE91-CE5056C76FA6}" srcOrd="1" destOrd="0" presId="urn:microsoft.com/office/officeart/2005/8/layout/orgChart1"/>
    <dgm:cxn modelId="{F9B19C54-8D53-4623-98B5-3A5358456A8F}" type="presOf" srcId="{C215C1C5-BD81-43AF-9C04-BF531AC27F23}" destId="{7D89BEEA-0CC6-4BFF-8806-104C93B443EE}" srcOrd="1" destOrd="0" presId="urn:microsoft.com/office/officeart/2005/8/layout/orgChart1"/>
    <dgm:cxn modelId="{3C3008FA-4072-416F-972F-E0898D95DE82}" type="presOf" srcId="{D7F0D066-281A-4353-8CCA-68886C807259}" destId="{EF6F7A4A-B92E-4E79-84D5-27CCFF690CC7}" srcOrd="0" destOrd="0" presId="urn:microsoft.com/office/officeart/2005/8/layout/orgChart1"/>
    <dgm:cxn modelId="{EC3596C2-CF56-4F30-A01D-072BFDC09B05}" type="presOf" srcId="{F67AAE38-98E6-4CFC-B266-C950F8D32611}" destId="{FA2EEB78-E823-485E-85FF-F16F6D2BD6C7}" srcOrd="1" destOrd="0" presId="urn:microsoft.com/office/officeart/2005/8/layout/orgChart1"/>
    <dgm:cxn modelId="{E6A654F6-B6B9-4C0D-BA51-7DA2E8992079}" type="presOf" srcId="{F67AAE38-98E6-4CFC-B266-C950F8D32611}" destId="{E4750734-8D13-4206-AF7D-1B57538AC562}" srcOrd="0" destOrd="0" presId="urn:microsoft.com/office/officeart/2005/8/layout/orgChart1"/>
    <dgm:cxn modelId="{231F296B-3478-4EEA-A20F-2B9C233EAEE1}" srcId="{6097AD78-CDB4-41C4-BC44-6378EAC08940}" destId="{0C583651-E605-4582-9DA1-F2703428C835}" srcOrd="0" destOrd="0" parTransId="{06FEBD73-C8B7-462A-90D2-25326E8FBEB6}" sibTransId="{681A7D13-6945-4D19-9C3E-F463195444AB}"/>
    <dgm:cxn modelId="{15C3FF0C-2012-4BFB-B180-F139F04A83DE}" type="presOf" srcId="{D5DBBDD5-C176-415F-A8EF-033499B2CC04}" destId="{A646AFE8-2D4C-495C-9E17-D4D81E24B985}" srcOrd="0" destOrd="0" presId="urn:microsoft.com/office/officeart/2005/8/layout/orgChart1"/>
    <dgm:cxn modelId="{B61A7E49-C171-424C-A688-A960BDB1961A}" srcId="{F67AAE38-98E6-4CFC-B266-C950F8D32611}" destId="{D5DBBDD5-C176-415F-A8EF-033499B2CC04}" srcOrd="1" destOrd="0" parTransId="{2686C73E-4904-458D-BFC3-089FDCE9FAE9}" sibTransId="{5CA4798B-8DD0-42D1-A27C-575B840C4E9D}"/>
    <dgm:cxn modelId="{286C4B8A-F202-41A7-8C09-B45D55A8A952}" srcId="{CF7BF3C3-35C8-49F5-93D5-32B69E411968}" destId="{6097AD78-CDB4-41C4-BC44-6378EAC08940}" srcOrd="0" destOrd="0" parTransId="{D7F0D066-281A-4353-8CCA-68886C807259}" sibTransId="{ED6023C4-37F1-4B0B-B13A-ECB629A6763D}"/>
    <dgm:cxn modelId="{CC60296F-77B1-45B6-8923-52A30EDB5D6C}" type="presOf" srcId="{E625D65B-C9DE-40CC-9C98-4DE0F8823EC7}" destId="{1834A313-55A8-499E-897C-A9BEC49A997F}" srcOrd="0" destOrd="0" presId="urn:microsoft.com/office/officeart/2005/8/layout/orgChart1"/>
    <dgm:cxn modelId="{BD5C9D48-4CEB-446C-98D3-3FAA2E5A5CB7}" srcId="{CF7BF3C3-35C8-49F5-93D5-32B69E411968}" destId="{F67AAE38-98E6-4CFC-B266-C950F8D32611}" srcOrd="1" destOrd="0" parTransId="{3229B8F5-427D-4BF8-A9CA-C8D49046D11A}" sibTransId="{1BD52B85-1053-4E73-B2A4-FB89662A6ABB}"/>
    <dgm:cxn modelId="{6CFCF0B1-9332-491C-8DF8-C0CF693A6FEE}" srcId="{F67AAE38-98E6-4CFC-B266-C950F8D32611}" destId="{4B674E0F-BC34-4307-B451-A91AAFA037B6}" srcOrd="2" destOrd="0" parTransId="{993199CA-4088-41E0-9710-9E1C4FA6F055}" sibTransId="{40DC56C4-EB81-43C0-9D45-2326C83E3B95}"/>
    <dgm:cxn modelId="{2E229E8E-4773-4F2A-AF90-DEE8849D35F6}" type="presOf" srcId="{1F66AED0-0404-4A3F-B071-B20CAD0B03B5}" destId="{70355DBE-68F3-42FD-A134-064AAD5E324F}" srcOrd="0" destOrd="0" presId="urn:microsoft.com/office/officeart/2005/8/layout/orgChart1"/>
    <dgm:cxn modelId="{51CA6185-6E07-4622-8779-ECB164E6D597}" srcId="{1282782D-0811-44E5-A2B5-537E6B52D070}" destId="{CF7BF3C3-35C8-49F5-93D5-32B69E411968}" srcOrd="0" destOrd="0" parTransId="{EB949734-8334-4C15-A6D9-843786E171FB}" sibTransId="{BE10359A-15B9-42CD-A9C1-DC9D2638FED4}"/>
    <dgm:cxn modelId="{A6A26A81-4A8F-403E-9BF9-E12406438E74}" type="presOf" srcId="{C215C1C5-BD81-43AF-9C04-BF531AC27F23}" destId="{5260458F-F26C-4686-94FF-7FB52703D136}" srcOrd="0" destOrd="0" presId="urn:microsoft.com/office/officeart/2005/8/layout/orgChart1"/>
    <dgm:cxn modelId="{27731B1E-7B35-410A-ABEE-355D6F785C90}" type="presOf" srcId="{3991B597-BE51-47FF-873A-361A09869CDA}" destId="{9D87370E-B10A-4B1B-8CF3-CC76928BE41E}" srcOrd="0" destOrd="0" presId="urn:microsoft.com/office/officeart/2005/8/layout/orgChart1"/>
    <dgm:cxn modelId="{5BE7FA6C-7BDE-4FB7-A1A2-8E40B2FEE811}" srcId="{6097AD78-CDB4-41C4-BC44-6378EAC08940}" destId="{C215C1C5-BD81-43AF-9C04-BF531AC27F23}" srcOrd="2" destOrd="0" parTransId="{3991B597-BE51-47FF-873A-361A09869CDA}" sibTransId="{7F10B01C-6E59-472A-9B2B-D99FBB6E3DEE}"/>
    <dgm:cxn modelId="{733AC357-A504-4E52-9C3C-91E20113757E}" type="presOf" srcId="{993199CA-4088-41E0-9710-9E1C4FA6F055}" destId="{856F9A53-3485-4F2C-9D6E-E6759C1A38A3}" srcOrd="0" destOrd="0" presId="urn:microsoft.com/office/officeart/2005/8/layout/orgChart1"/>
    <dgm:cxn modelId="{AF2ADACD-B0FD-433B-BD47-7DDA7C9B2123}" type="presOf" srcId="{06FEBD73-C8B7-462A-90D2-25326E8FBEB6}" destId="{EE5E7A6E-E527-40D6-A472-7F286688135E}" srcOrd="0" destOrd="0" presId="urn:microsoft.com/office/officeart/2005/8/layout/orgChart1"/>
    <dgm:cxn modelId="{7F42CBCB-01A3-4604-A428-13D0E87DCFB2}" type="presOf" srcId="{A9D6E5B2-EAE5-49B6-9681-8D4550886003}" destId="{250E7309-666D-42B3-9706-055A35065617}" srcOrd="0" destOrd="0" presId="urn:microsoft.com/office/officeart/2005/8/layout/orgChart1"/>
    <dgm:cxn modelId="{DFC2BC0F-25CD-4FA3-9643-04E5FCFAD09C}" type="presOf" srcId="{A9D6E5B2-EAE5-49B6-9681-8D4550886003}" destId="{D5EBCCA9-6448-4ED5-951B-050CFE878E3D}" srcOrd="1" destOrd="0" presId="urn:microsoft.com/office/officeart/2005/8/layout/orgChart1"/>
    <dgm:cxn modelId="{F5D5BB1C-C096-4E2C-997C-0B9324FF10E5}" type="presOf" srcId="{6097AD78-CDB4-41C4-BC44-6378EAC08940}" destId="{94B95472-7447-4452-B855-0752D8887BE7}" srcOrd="1" destOrd="0" presId="urn:microsoft.com/office/officeart/2005/8/layout/orgChart1"/>
    <dgm:cxn modelId="{3484D052-813E-4F16-8773-7EE1128A216C}" type="presOf" srcId="{CF7BF3C3-35C8-49F5-93D5-32B69E411968}" destId="{1C312BA4-CE6E-4DEA-A6DA-6223D5AEE40D}" srcOrd="0" destOrd="0" presId="urn:microsoft.com/office/officeart/2005/8/layout/orgChart1"/>
    <dgm:cxn modelId="{C79D9A57-AA60-4D71-B2A0-40B77D8773AC}" type="presParOf" srcId="{5AF99004-4627-4999-9156-B1EA8668248C}" destId="{297C359B-2858-4837-8AA9-A90E5CA55DA8}" srcOrd="0" destOrd="0" presId="urn:microsoft.com/office/officeart/2005/8/layout/orgChart1"/>
    <dgm:cxn modelId="{EA703220-B291-466E-B363-C5E4BFAA3F80}" type="presParOf" srcId="{297C359B-2858-4837-8AA9-A90E5CA55DA8}" destId="{74F66444-970F-429C-A0FA-71FEBEF6B94D}" srcOrd="0" destOrd="0" presId="urn:microsoft.com/office/officeart/2005/8/layout/orgChart1"/>
    <dgm:cxn modelId="{26081312-BA9F-440A-9C09-2897184F2303}" type="presParOf" srcId="{74F66444-970F-429C-A0FA-71FEBEF6B94D}" destId="{1C312BA4-CE6E-4DEA-A6DA-6223D5AEE40D}" srcOrd="0" destOrd="0" presId="urn:microsoft.com/office/officeart/2005/8/layout/orgChart1"/>
    <dgm:cxn modelId="{3080CC4C-5658-41F0-8EBA-55D46489AE29}" type="presParOf" srcId="{74F66444-970F-429C-A0FA-71FEBEF6B94D}" destId="{D37749CF-B6C6-43CE-8373-3003C98823A8}" srcOrd="1" destOrd="0" presId="urn:microsoft.com/office/officeart/2005/8/layout/orgChart1"/>
    <dgm:cxn modelId="{F5234E05-DBC1-45D3-8732-E54D286217C9}" type="presParOf" srcId="{297C359B-2858-4837-8AA9-A90E5CA55DA8}" destId="{10E5DAFA-C093-4162-A9F5-50C004595A4A}" srcOrd="1" destOrd="0" presId="urn:microsoft.com/office/officeart/2005/8/layout/orgChart1"/>
    <dgm:cxn modelId="{62225453-A205-4018-B51C-397A048D7CEF}" type="presParOf" srcId="{10E5DAFA-C093-4162-A9F5-50C004595A4A}" destId="{EF6F7A4A-B92E-4E79-84D5-27CCFF690CC7}" srcOrd="0" destOrd="0" presId="urn:microsoft.com/office/officeart/2005/8/layout/orgChart1"/>
    <dgm:cxn modelId="{8F2E0CC4-6E3C-40E4-8D66-945EB8B1C015}" type="presParOf" srcId="{10E5DAFA-C093-4162-A9F5-50C004595A4A}" destId="{BBE6BC1D-207E-4E04-BBAD-B3CB804E1A26}" srcOrd="1" destOrd="0" presId="urn:microsoft.com/office/officeart/2005/8/layout/orgChart1"/>
    <dgm:cxn modelId="{18C6BAB4-E490-43EF-9139-9F35B7816B7C}" type="presParOf" srcId="{BBE6BC1D-207E-4E04-BBAD-B3CB804E1A26}" destId="{305340C2-BD5C-4C60-AF6A-13D073632C7D}" srcOrd="0" destOrd="0" presId="urn:microsoft.com/office/officeart/2005/8/layout/orgChart1"/>
    <dgm:cxn modelId="{851C31AC-C9FA-4ABD-AF2A-B2173ACB4804}" type="presParOf" srcId="{305340C2-BD5C-4C60-AF6A-13D073632C7D}" destId="{828A6215-EA5E-4CC5-9C7F-9800523DF8F8}" srcOrd="0" destOrd="0" presId="urn:microsoft.com/office/officeart/2005/8/layout/orgChart1"/>
    <dgm:cxn modelId="{6F8D28F3-0F21-43CC-B8C6-7766119BCE29}" type="presParOf" srcId="{305340C2-BD5C-4C60-AF6A-13D073632C7D}" destId="{94B95472-7447-4452-B855-0752D8887BE7}" srcOrd="1" destOrd="0" presId="urn:microsoft.com/office/officeart/2005/8/layout/orgChart1"/>
    <dgm:cxn modelId="{9A087484-8521-4337-AE25-AB1C3763D77B}" type="presParOf" srcId="{BBE6BC1D-207E-4E04-BBAD-B3CB804E1A26}" destId="{5DEFD28C-11F5-4FED-B505-EDBE4AAF76C7}" srcOrd="1" destOrd="0" presId="urn:microsoft.com/office/officeart/2005/8/layout/orgChart1"/>
    <dgm:cxn modelId="{17EB85A5-1CB1-4FDC-93DC-B12836FFA469}" type="presParOf" srcId="{5DEFD28C-11F5-4FED-B505-EDBE4AAF76C7}" destId="{EE5E7A6E-E527-40D6-A472-7F286688135E}" srcOrd="0" destOrd="0" presId="urn:microsoft.com/office/officeart/2005/8/layout/orgChart1"/>
    <dgm:cxn modelId="{22D4758E-4009-4AAB-BD31-C23417B41BA7}" type="presParOf" srcId="{5DEFD28C-11F5-4FED-B505-EDBE4AAF76C7}" destId="{B62F4589-53F4-4866-B173-551C64287777}" srcOrd="1" destOrd="0" presId="urn:microsoft.com/office/officeart/2005/8/layout/orgChart1"/>
    <dgm:cxn modelId="{568DC307-6D30-49E6-831B-C34D1589F941}" type="presParOf" srcId="{B62F4589-53F4-4866-B173-551C64287777}" destId="{E5FD772D-11C7-409C-AE97-68F848A07664}" srcOrd="0" destOrd="0" presId="urn:microsoft.com/office/officeart/2005/8/layout/orgChart1"/>
    <dgm:cxn modelId="{EFBFBE0D-796E-420B-B1E0-CEC493808B3A}" type="presParOf" srcId="{E5FD772D-11C7-409C-AE97-68F848A07664}" destId="{BDD82BFD-A082-4258-97FF-656A49DDE3A1}" srcOrd="0" destOrd="0" presId="urn:microsoft.com/office/officeart/2005/8/layout/orgChart1"/>
    <dgm:cxn modelId="{3D5DFBF6-E1C4-431F-A718-0B9EB7A85569}" type="presParOf" srcId="{E5FD772D-11C7-409C-AE97-68F848A07664}" destId="{513339CE-36B8-422B-98AB-3FC868D6AF5A}" srcOrd="1" destOrd="0" presId="urn:microsoft.com/office/officeart/2005/8/layout/orgChart1"/>
    <dgm:cxn modelId="{1A6CFFE5-3BAF-4253-8B90-6FB661105478}" type="presParOf" srcId="{B62F4589-53F4-4866-B173-551C64287777}" destId="{00F7F84D-78A8-4FAE-9D4E-D182B5C854F9}" srcOrd="1" destOrd="0" presId="urn:microsoft.com/office/officeart/2005/8/layout/orgChart1"/>
    <dgm:cxn modelId="{596C98CD-600F-451C-A0A7-5978C1F77E13}" type="presParOf" srcId="{B62F4589-53F4-4866-B173-551C64287777}" destId="{42EDBA41-4840-4175-A03D-0B58752123A2}" srcOrd="2" destOrd="0" presId="urn:microsoft.com/office/officeart/2005/8/layout/orgChart1"/>
    <dgm:cxn modelId="{B1575C29-3E95-429E-ACBF-F7D3A84F7943}" type="presParOf" srcId="{5DEFD28C-11F5-4FED-B505-EDBE4AAF76C7}" destId="{E733CCE4-C9B3-4882-98B4-EA5DFF8791EF}" srcOrd="2" destOrd="0" presId="urn:microsoft.com/office/officeart/2005/8/layout/orgChart1"/>
    <dgm:cxn modelId="{F042B3AC-C69A-4D84-AD8C-C56399DCCAB6}" type="presParOf" srcId="{5DEFD28C-11F5-4FED-B505-EDBE4AAF76C7}" destId="{CBDD2A2D-681E-4F7F-8A50-0879F32E7E4C}" srcOrd="3" destOrd="0" presId="urn:microsoft.com/office/officeart/2005/8/layout/orgChart1"/>
    <dgm:cxn modelId="{8F6F8359-7F32-4C1A-933E-80CF3F0BA6E9}" type="presParOf" srcId="{CBDD2A2D-681E-4F7F-8A50-0879F32E7E4C}" destId="{B15B75B2-9143-4C71-B5F8-1D43C5BC39A1}" srcOrd="0" destOrd="0" presId="urn:microsoft.com/office/officeart/2005/8/layout/orgChart1"/>
    <dgm:cxn modelId="{E8EE8100-16D9-4F1D-BFC9-EEBB21C3AB8C}" type="presParOf" srcId="{B15B75B2-9143-4C71-B5F8-1D43C5BC39A1}" destId="{250E7309-666D-42B3-9706-055A35065617}" srcOrd="0" destOrd="0" presId="urn:microsoft.com/office/officeart/2005/8/layout/orgChart1"/>
    <dgm:cxn modelId="{078D9A9D-A288-4BCC-AFD2-25D33FB301E4}" type="presParOf" srcId="{B15B75B2-9143-4C71-B5F8-1D43C5BC39A1}" destId="{D5EBCCA9-6448-4ED5-951B-050CFE878E3D}" srcOrd="1" destOrd="0" presId="urn:microsoft.com/office/officeart/2005/8/layout/orgChart1"/>
    <dgm:cxn modelId="{BF1E6030-BB5C-447E-9843-20F26B4E0F5F}" type="presParOf" srcId="{CBDD2A2D-681E-4F7F-8A50-0879F32E7E4C}" destId="{3005B4B7-E5D8-4EA0-908F-F8DC21E801C1}" srcOrd="1" destOrd="0" presId="urn:microsoft.com/office/officeart/2005/8/layout/orgChart1"/>
    <dgm:cxn modelId="{FCABE678-0281-4AFE-903B-E21C33ED6817}" type="presParOf" srcId="{CBDD2A2D-681E-4F7F-8A50-0879F32E7E4C}" destId="{299197B7-93C6-4C7D-A69B-14104C04EC5D}" srcOrd="2" destOrd="0" presId="urn:microsoft.com/office/officeart/2005/8/layout/orgChart1"/>
    <dgm:cxn modelId="{8CC8A871-5E13-4D77-B0D8-DE0AFCE9ABC7}" type="presParOf" srcId="{5DEFD28C-11F5-4FED-B505-EDBE4AAF76C7}" destId="{9D87370E-B10A-4B1B-8CF3-CC76928BE41E}" srcOrd="4" destOrd="0" presId="urn:microsoft.com/office/officeart/2005/8/layout/orgChart1"/>
    <dgm:cxn modelId="{5DFE2B86-F7D0-48F9-AEB6-F336B5E813F3}" type="presParOf" srcId="{5DEFD28C-11F5-4FED-B505-EDBE4AAF76C7}" destId="{519FE69C-36F6-43EB-AFAC-2BE11FF096E8}" srcOrd="5" destOrd="0" presId="urn:microsoft.com/office/officeart/2005/8/layout/orgChart1"/>
    <dgm:cxn modelId="{F5BC5FDE-A42D-4AC7-981C-DAC003A7EF8C}" type="presParOf" srcId="{519FE69C-36F6-43EB-AFAC-2BE11FF096E8}" destId="{CD1B2F7B-2982-47EF-82B1-3404015C857C}" srcOrd="0" destOrd="0" presId="urn:microsoft.com/office/officeart/2005/8/layout/orgChart1"/>
    <dgm:cxn modelId="{76AE73A7-5351-402D-BBB6-7C7E304661E3}" type="presParOf" srcId="{CD1B2F7B-2982-47EF-82B1-3404015C857C}" destId="{5260458F-F26C-4686-94FF-7FB52703D136}" srcOrd="0" destOrd="0" presId="urn:microsoft.com/office/officeart/2005/8/layout/orgChart1"/>
    <dgm:cxn modelId="{6DF164DB-E581-4C0E-B4AC-7A46FD3E2082}" type="presParOf" srcId="{CD1B2F7B-2982-47EF-82B1-3404015C857C}" destId="{7D89BEEA-0CC6-4BFF-8806-104C93B443EE}" srcOrd="1" destOrd="0" presId="urn:microsoft.com/office/officeart/2005/8/layout/orgChart1"/>
    <dgm:cxn modelId="{84F7C328-8E15-4683-AC37-2ACE9D43BCD2}" type="presParOf" srcId="{519FE69C-36F6-43EB-AFAC-2BE11FF096E8}" destId="{E75009BD-A88E-4779-AA51-730A23915055}" srcOrd="1" destOrd="0" presId="urn:microsoft.com/office/officeart/2005/8/layout/orgChart1"/>
    <dgm:cxn modelId="{60A409E8-2AD0-476C-BF6A-E13ED8339450}" type="presParOf" srcId="{519FE69C-36F6-43EB-AFAC-2BE11FF096E8}" destId="{7B13C6CF-C3A7-427F-BF86-BD6D35D1B214}" srcOrd="2" destOrd="0" presId="urn:microsoft.com/office/officeart/2005/8/layout/orgChart1"/>
    <dgm:cxn modelId="{282883DB-ED61-47C9-AC05-6508162B5D2C}" type="presParOf" srcId="{BBE6BC1D-207E-4E04-BBAD-B3CB804E1A26}" destId="{501248D2-C794-429C-86D1-658D08337C93}" srcOrd="2" destOrd="0" presId="urn:microsoft.com/office/officeart/2005/8/layout/orgChart1"/>
    <dgm:cxn modelId="{794FA68E-D253-480E-B1C7-52CAD41E382B}" type="presParOf" srcId="{10E5DAFA-C093-4162-A9F5-50C004595A4A}" destId="{2BA67F2A-97E6-41D9-8882-EACDD4C2D409}" srcOrd="2" destOrd="0" presId="urn:microsoft.com/office/officeart/2005/8/layout/orgChart1"/>
    <dgm:cxn modelId="{FF9C05C7-DCF0-4B92-A612-1AEC56199C64}" type="presParOf" srcId="{10E5DAFA-C093-4162-A9F5-50C004595A4A}" destId="{990E3417-1951-4213-BD71-99B1880E09BA}" srcOrd="3" destOrd="0" presId="urn:microsoft.com/office/officeart/2005/8/layout/orgChart1"/>
    <dgm:cxn modelId="{BE21A239-F61B-4442-8460-3D78C12C5CCF}" type="presParOf" srcId="{990E3417-1951-4213-BD71-99B1880E09BA}" destId="{D97A4433-DAC8-4C8A-A40D-47F7CFD12F03}" srcOrd="0" destOrd="0" presId="urn:microsoft.com/office/officeart/2005/8/layout/orgChart1"/>
    <dgm:cxn modelId="{D36D279A-7157-42BF-9697-352FB9DD70B1}" type="presParOf" srcId="{D97A4433-DAC8-4C8A-A40D-47F7CFD12F03}" destId="{E4750734-8D13-4206-AF7D-1B57538AC562}" srcOrd="0" destOrd="0" presId="urn:microsoft.com/office/officeart/2005/8/layout/orgChart1"/>
    <dgm:cxn modelId="{AB712270-157B-46E1-8086-078B7B1EFCCC}" type="presParOf" srcId="{D97A4433-DAC8-4C8A-A40D-47F7CFD12F03}" destId="{FA2EEB78-E823-485E-85FF-F16F6D2BD6C7}" srcOrd="1" destOrd="0" presId="urn:microsoft.com/office/officeart/2005/8/layout/orgChart1"/>
    <dgm:cxn modelId="{BE449C01-1186-4F33-98E8-45EAC2FF2070}" type="presParOf" srcId="{990E3417-1951-4213-BD71-99B1880E09BA}" destId="{016C9E24-7816-4374-A9C8-34C75A8196CB}" srcOrd="1" destOrd="0" presId="urn:microsoft.com/office/officeart/2005/8/layout/orgChart1"/>
    <dgm:cxn modelId="{D2258EF1-E4D6-4B15-BACC-8E22C9222F04}" type="presParOf" srcId="{016C9E24-7816-4374-A9C8-34C75A8196CB}" destId="{70355DBE-68F3-42FD-A134-064AAD5E324F}" srcOrd="0" destOrd="0" presId="urn:microsoft.com/office/officeart/2005/8/layout/orgChart1"/>
    <dgm:cxn modelId="{070CB6AE-76BD-4BF0-A302-8BF4A93B8D89}" type="presParOf" srcId="{016C9E24-7816-4374-A9C8-34C75A8196CB}" destId="{C948AC3F-1E99-4BB5-A641-7C61DB3FAABE}" srcOrd="1" destOrd="0" presId="urn:microsoft.com/office/officeart/2005/8/layout/orgChart1"/>
    <dgm:cxn modelId="{C01A4055-08CA-4211-ADEA-C27FF49BC4B9}" type="presParOf" srcId="{C948AC3F-1E99-4BB5-A641-7C61DB3FAABE}" destId="{F92B3F5F-498A-4AA1-B8E6-AFD430B2ADAE}" srcOrd="0" destOrd="0" presId="urn:microsoft.com/office/officeart/2005/8/layout/orgChart1"/>
    <dgm:cxn modelId="{0D21CC77-D7B3-46B4-9C78-37FBB3AEBA8D}" type="presParOf" srcId="{F92B3F5F-498A-4AA1-B8E6-AFD430B2ADAE}" destId="{1834A313-55A8-499E-897C-A9BEC49A997F}" srcOrd="0" destOrd="0" presId="urn:microsoft.com/office/officeart/2005/8/layout/orgChart1"/>
    <dgm:cxn modelId="{BEAA09F9-88B6-4BB8-A137-17D20F943C48}" type="presParOf" srcId="{F92B3F5F-498A-4AA1-B8E6-AFD430B2ADAE}" destId="{162A5B2D-2127-4C9A-9D41-74119BB28C9E}" srcOrd="1" destOrd="0" presId="urn:microsoft.com/office/officeart/2005/8/layout/orgChart1"/>
    <dgm:cxn modelId="{A0D473C4-6C6F-4CF0-9F65-3643EB61928F}" type="presParOf" srcId="{C948AC3F-1E99-4BB5-A641-7C61DB3FAABE}" destId="{10825FE6-6CC9-46DE-977C-EEA8E32C9579}" srcOrd="1" destOrd="0" presId="urn:microsoft.com/office/officeart/2005/8/layout/orgChart1"/>
    <dgm:cxn modelId="{C2931514-1948-4E50-AC78-38A6CA3A6276}" type="presParOf" srcId="{C948AC3F-1E99-4BB5-A641-7C61DB3FAABE}" destId="{FBDEF6B8-F707-4B8D-82C6-FEBC2A95D0B4}" srcOrd="2" destOrd="0" presId="urn:microsoft.com/office/officeart/2005/8/layout/orgChart1"/>
    <dgm:cxn modelId="{07EAA42C-BDB3-470E-96EB-3BFB329E7A81}" type="presParOf" srcId="{016C9E24-7816-4374-A9C8-34C75A8196CB}" destId="{75C0A3A7-DB1D-4388-AFDF-65A7D95164F8}" srcOrd="2" destOrd="0" presId="urn:microsoft.com/office/officeart/2005/8/layout/orgChart1"/>
    <dgm:cxn modelId="{7714BD07-1DE1-427E-B5C3-99E52B88F719}" type="presParOf" srcId="{016C9E24-7816-4374-A9C8-34C75A8196CB}" destId="{494BFD4C-E32D-45C5-A800-588A0710918F}" srcOrd="3" destOrd="0" presId="urn:microsoft.com/office/officeart/2005/8/layout/orgChart1"/>
    <dgm:cxn modelId="{DE812540-8676-4A7C-A112-5C31D4263B7E}" type="presParOf" srcId="{494BFD4C-E32D-45C5-A800-588A0710918F}" destId="{6B015BA8-C37A-4E3D-A25A-4D73362B79FC}" srcOrd="0" destOrd="0" presId="urn:microsoft.com/office/officeart/2005/8/layout/orgChart1"/>
    <dgm:cxn modelId="{FCA9CCF7-7D39-4C49-90C0-1775685054F5}" type="presParOf" srcId="{6B015BA8-C37A-4E3D-A25A-4D73362B79FC}" destId="{A646AFE8-2D4C-495C-9E17-D4D81E24B985}" srcOrd="0" destOrd="0" presId="urn:microsoft.com/office/officeart/2005/8/layout/orgChart1"/>
    <dgm:cxn modelId="{AB5B5E6A-98B3-4E80-AE01-561EC029497E}" type="presParOf" srcId="{6B015BA8-C37A-4E3D-A25A-4D73362B79FC}" destId="{AB0C4A38-0E1F-43D3-BE91-CE5056C76FA6}" srcOrd="1" destOrd="0" presId="urn:microsoft.com/office/officeart/2005/8/layout/orgChart1"/>
    <dgm:cxn modelId="{B02E1A36-2B41-446A-8E28-EE3C13F34E21}" type="presParOf" srcId="{494BFD4C-E32D-45C5-A800-588A0710918F}" destId="{481E932F-9FE0-4ABE-AD38-F33016EB659A}" srcOrd="1" destOrd="0" presId="urn:microsoft.com/office/officeart/2005/8/layout/orgChart1"/>
    <dgm:cxn modelId="{8252ABF8-3EFC-4691-9BCF-7B18CA9BDD6D}" type="presParOf" srcId="{494BFD4C-E32D-45C5-A800-588A0710918F}" destId="{AB3F10DF-0FB2-45E0-8A7F-D733CD6E00CB}" srcOrd="2" destOrd="0" presId="urn:microsoft.com/office/officeart/2005/8/layout/orgChart1"/>
    <dgm:cxn modelId="{9F084EBB-36B4-4924-8A74-0E731FD95EB0}" type="presParOf" srcId="{016C9E24-7816-4374-A9C8-34C75A8196CB}" destId="{856F9A53-3485-4F2C-9D6E-E6759C1A38A3}" srcOrd="4" destOrd="0" presId="urn:microsoft.com/office/officeart/2005/8/layout/orgChart1"/>
    <dgm:cxn modelId="{0DB01DB1-78AF-4D80-BC57-0ABD2C6B013A}" type="presParOf" srcId="{016C9E24-7816-4374-A9C8-34C75A8196CB}" destId="{1699A926-6DCE-4C74-9CEA-689792A214F7}" srcOrd="5" destOrd="0" presId="urn:microsoft.com/office/officeart/2005/8/layout/orgChart1"/>
    <dgm:cxn modelId="{DD92A9A4-A01D-490C-9CC2-2EC41A98B2A9}" type="presParOf" srcId="{1699A926-6DCE-4C74-9CEA-689792A214F7}" destId="{6BFC06FE-701A-450F-A03E-F521735A7A1C}" srcOrd="0" destOrd="0" presId="urn:microsoft.com/office/officeart/2005/8/layout/orgChart1"/>
    <dgm:cxn modelId="{4920E213-036E-4159-BAA0-5F28DBDD8E48}" type="presParOf" srcId="{6BFC06FE-701A-450F-A03E-F521735A7A1C}" destId="{8875DD3D-F388-47B8-93C8-019DFC494CB4}" srcOrd="0" destOrd="0" presId="urn:microsoft.com/office/officeart/2005/8/layout/orgChart1"/>
    <dgm:cxn modelId="{CA1CCDB2-9867-4A55-98F7-45056C825741}" type="presParOf" srcId="{6BFC06FE-701A-450F-A03E-F521735A7A1C}" destId="{0EFB58D2-7EEE-454E-A052-DF9B1DE7447F}" srcOrd="1" destOrd="0" presId="urn:microsoft.com/office/officeart/2005/8/layout/orgChart1"/>
    <dgm:cxn modelId="{1B432203-91AA-4B1C-8B5B-A0012082C762}" type="presParOf" srcId="{1699A926-6DCE-4C74-9CEA-689792A214F7}" destId="{682DE147-A58E-4DFF-B580-C16C4C79E9F1}" srcOrd="1" destOrd="0" presId="urn:microsoft.com/office/officeart/2005/8/layout/orgChart1"/>
    <dgm:cxn modelId="{DBE8D863-EA7E-4F0D-B17F-A06D37C4763B}" type="presParOf" srcId="{1699A926-6DCE-4C74-9CEA-689792A214F7}" destId="{70B9F79C-CD68-44CC-A2AC-508F765F8DA7}" srcOrd="2" destOrd="0" presId="urn:microsoft.com/office/officeart/2005/8/layout/orgChart1"/>
    <dgm:cxn modelId="{B1F9187E-EE6C-4AB0-A1FD-446B99999FC3}" type="presParOf" srcId="{990E3417-1951-4213-BD71-99B1880E09BA}" destId="{0D39A5D6-3CB6-4CCF-985C-EE9EE33D64F8}" srcOrd="2" destOrd="0" presId="urn:microsoft.com/office/officeart/2005/8/layout/orgChart1"/>
    <dgm:cxn modelId="{9C2BE07F-F028-4F45-B5CB-F2895D7D65B3}" type="presParOf" srcId="{297C359B-2858-4837-8AA9-A90E5CA55DA8}" destId="{162B4BDF-4C1D-4020-8FC7-8B15C59CA4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502FF-2131-4DF8-8674-5C963A3B2597}">
      <dsp:nvSpPr>
        <dsp:cNvPr id="0" name=""/>
        <dsp:cNvSpPr/>
      </dsp:nvSpPr>
      <dsp:spPr>
        <a:xfrm>
          <a:off x="3903557" y="2710854"/>
          <a:ext cx="3065241" cy="486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71"/>
              </a:lnTo>
              <a:lnTo>
                <a:pt x="3065241" y="331371"/>
              </a:lnTo>
              <a:lnTo>
                <a:pt x="3065241" y="48625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C38FF-C244-4B99-AD28-CDCC1517A5FC}">
      <dsp:nvSpPr>
        <dsp:cNvPr id="0" name=""/>
        <dsp:cNvSpPr/>
      </dsp:nvSpPr>
      <dsp:spPr>
        <a:xfrm>
          <a:off x="3903557" y="2710854"/>
          <a:ext cx="1021747" cy="486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371"/>
              </a:lnTo>
              <a:lnTo>
                <a:pt x="1021747" y="331371"/>
              </a:lnTo>
              <a:lnTo>
                <a:pt x="1021747" y="48625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01C794-F0BF-4F5B-B81F-0199FD5AE0A4}">
      <dsp:nvSpPr>
        <dsp:cNvPr id="0" name=""/>
        <dsp:cNvSpPr/>
      </dsp:nvSpPr>
      <dsp:spPr>
        <a:xfrm>
          <a:off x="2881810" y="2710854"/>
          <a:ext cx="1021747" cy="486258"/>
        </a:xfrm>
        <a:custGeom>
          <a:avLst/>
          <a:gdLst/>
          <a:ahLst/>
          <a:cxnLst/>
          <a:rect l="0" t="0" r="0" b="0"/>
          <a:pathLst>
            <a:path>
              <a:moveTo>
                <a:pt x="1021747" y="0"/>
              </a:moveTo>
              <a:lnTo>
                <a:pt x="1021747" y="331371"/>
              </a:lnTo>
              <a:lnTo>
                <a:pt x="0" y="331371"/>
              </a:lnTo>
              <a:lnTo>
                <a:pt x="0" y="48625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68AF6C-CD90-43CF-908A-0F870226FF98}">
      <dsp:nvSpPr>
        <dsp:cNvPr id="0" name=""/>
        <dsp:cNvSpPr/>
      </dsp:nvSpPr>
      <dsp:spPr>
        <a:xfrm>
          <a:off x="838316" y="2710854"/>
          <a:ext cx="3065241" cy="486258"/>
        </a:xfrm>
        <a:custGeom>
          <a:avLst/>
          <a:gdLst/>
          <a:ahLst/>
          <a:cxnLst/>
          <a:rect l="0" t="0" r="0" b="0"/>
          <a:pathLst>
            <a:path>
              <a:moveTo>
                <a:pt x="3065241" y="0"/>
              </a:moveTo>
              <a:lnTo>
                <a:pt x="3065241" y="331371"/>
              </a:lnTo>
              <a:lnTo>
                <a:pt x="0" y="331371"/>
              </a:lnTo>
              <a:lnTo>
                <a:pt x="0" y="48625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485F2-395C-4950-8E41-589B1009B518}">
      <dsp:nvSpPr>
        <dsp:cNvPr id="0" name=""/>
        <dsp:cNvSpPr/>
      </dsp:nvSpPr>
      <dsp:spPr>
        <a:xfrm>
          <a:off x="3857837" y="1162907"/>
          <a:ext cx="91440" cy="486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625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77DB8-6D09-41EF-9AA6-F0977E98F04B}">
      <dsp:nvSpPr>
        <dsp:cNvPr id="0" name=""/>
        <dsp:cNvSpPr/>
      </dsp:nvSpPr>
      <dsp:spPr>
        <a:xfrm>
          <a:off x="3067582" y="101219"/>
          <a:ext cx="1671949" cy="1061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72798CD-FB63-4AA3-B336-47500B4FCB2B}">
      <dsp:nvSpPr>
        <dsp:cNvPr id="0" name=""/>
        <dsp:cNvSpPr/>
      </dsp:nvSpPr>
      <dsp:spPr>
        <a:xfrm>
          <a:off x="3253355" y="277702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Требования к проектированию пересечений в разных уровнях</a:t>
          </a:r>
          <a:endParaRPr lang="ru-RU" sz="1000" kern="1200" dirty="0"/>
        </a:p>
      </dsp:txBody>
      <dsp:txXfrm>
        <a:off x="3284451" y="308798"/>
        <a:ext cx="1609757" cy="999496"/>
      </dsp:txXfrm>
    </dsp:sp>
    <dsp:sp modelId="{D199C4ED-C351-496A-974B-3FCAF1DFAD07}">
      <dsp:nvSpPr>
        <dsp:cNvPr id="0" name=""/>
        <dsp:cNvSpPr/>
      </dsp:nvSpPr>
      <dsp:spPr>
        <a:xfrm>
          <a:off x="3067582" y="1649166"/>
          <a:ext cx="1671949" cy="1061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48BB4B-06E0-4C95-8F0F-53101250A4D6}">
      <dsp:nvSpPr>
        <dsp:cNvPr id="0" name=""/>
        <dsp:cNvSpPr/>
      </dsp:nvSpPr>
      <dsp:spPr>
        <a:xfrm>
          <a:off x="3253355" y="1825649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Повышение безопасности движения</a:t>
          </a:r>
          <a:endParaRPr lang="ru-RU" sz="1000" kern="1200" dirty="0"/>
        </a:p>
      </dsp:txBody>
      <dsp:txXfrm>
        <a:off x="3284451" y="1856745"/>
        <a:ext cx="1609757" cy="999496"/>
      </dsp:txXfrm>
    </dsp:sp>
    <dsp:sp modelId="{AF016D9B-DDF7-4BC8-81B2-86BFD49A56E1}">
      <dsp:nvSpPr>
        <dsp:cNvPr id="0" name=""/>
        <dsp:cNvSpPr/>
      </dsp:nvSpPr>
      <dsp:spPr>
        <a:xfrm>
          <a:off x="2341" y="3197113"/>
          <a:ext cx="1671949" cy="1061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57A68C-BC30-4BC5-84CD-994B730BCE60}">
      <dsp:nvSpPr>
        <dsp:cNvPr id="0" name=""/>
        <dsp:cNvSpPr/>
      </dsp:nvSpPr>
      <dsp:spPr>
        <a:xfrm>
          <a:off x="188113" y="3373596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Исследование скоростного режима на участках переплетений транспортных потоков</a:t>
          </a:r>
          <a:endParaRPr lang="ru-RU" sz="1000" kern="1200" dirty="0"/>
        </a:p>
      </dsp:txBody>
      <dsp:txXfrm>
        <a:off x="219209" y="3404692"/>
        <a:ext cx="1609757" cy="999496"/>
      </dsp:txXfrm>
    </dsp:sp>
    <dsp:sp modelId="{430AA8FC-9173-4E08-A461-4DA244964D81}">
      <dsp:nvSpPr>
        <dsp:cNvPr id="0" name=""/>
        <dsp:cNvSpPr/>
      </dsp:nvSpPr>
      <dsp:spPr>
        <a:xfrm>
          <a:off x="2045835" y="3197113"/>
          <a:ext cx="1671949" cy="1061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AD6AD6A-4FAC-42B4-B4BF-E64E455DB3EF}">
      <dsp:nvSpPr>
        <dsp:cNvPr id="0" name=""/>
        <dsp:cNvSpPr/>
      </dsp:nvSpPr>
      <dsp:spPr>
        <a:xfrm>
          <a:off x="2231608" y="3373596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Исследование ускорений автомобилей на участках слияний и разделений транспортных потоков</a:t>
          </a:r>
          <a:endParaRPr lang="ru-RU" sz="1000" kern="1200" dirty="0"/>
        </a:p>
      </dsp:txBody>
      <dsp:txXfrm>
        <a:off x="2262704" y="3404692"/>
        <a:ext cx="1609757" cy="999496"/>
      </dsp:txXfrm>
    </dsp:sp>
    <dsp:sp modelId="{6FE43F18-CA70-4DAA-B34E-3FA6793D774C}">
      <dsp:nvSpPr>
        <dsp:cNvPr id="0" name=""/>
        <dsp:cNvSpPr/>
      </dsp:nvSpPr>
      <dsp:spPr>
        <a:xfrm>
          <a:off x="4089330" y="3197113"/>
          <a:ext cx="1671949" cy="1061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3324730-76C9-4228-B291-45C2931A5C60}">
      <dsp:nvSpPr>
        <dsp:cNvPr id="0" name=""/>
        <dsp:cNvSpPr/>
      </dsp:nvSpPr>
      <dsp:spPr>
        <a:xfrm>
          <a:off x="4275102" y="3373596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Исследование значений коэффициента поперечной силы в пределах съездов транспортных пересечений</a:t>
          </a:r>
          <a:endParaRPr lang="ru-RU" sz="1000" kern="1200" dirty="0"/>
        </a:p>
      </dsp:txBody>
      <dsp:txXfrm>
        <a:off x="4306198" y="3404692"/>
        <a:ext cx="1609757" cy="999496"/>
      </dsp:txXfrm>
    </dsp:sp>
    <dsp:sp modelId="{52F5E693-C361-40BC-8AC8-9D3677DC1CB4}">
      <dsp:nvSpPr>
        <dsp:cNvPr id="0" name=""/>
        <dsp:cNvSpPr/>
      </dsp:nvSpPr>
      <dsp:spPr>
        <a:xfrm>
          <a:off x="6132824" y="3197113"/>
          <a:ext cx="1671949" cy="10616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419B2A-F9F5-4785-9EED-9AC91FAA10DC}">
      <dsp:nvSpPr>
        <dsp:cNvPr id="0" name=""/>
        <dsp:cNvSpPr/>
      </dsp:nvSpPr>
      <dsp:spPr>
        <a:xfrm>
          <a:off x="6318596" y="3373596"/>
          <a:ext cx="1671949" cy="10616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Исследование величин времени реакции в пределах пересечений</a:t>
          </a:r>
          <a:endParaRPr lang="ru-RU" sz="1100" kern="1200" dirty="0"/>
        </a:p>
      </dsp:txBody>
      <dsp:txXfrm>
        <a:off x="6349692" y="3404692"/>
        <a:ext cx="1609757" cy="999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F9A53-3485-4F2C-9D6E-E6759C1A38A3}">
      <dsp:nvSpPr>
        <dsp:cNvPr id="0" name=""/>
        <dsp:cNvSpPr/>
      </dsp:nvSpPr>
      <dsp:spPr>
        <a:xfrm>
          <a:off x="4828821" y="2075427"/>
          <a:ext cx="333809" cy="31027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2751"/>
              </a:lnTo>
              <a:lnTo>
                <a:pt x="333809" y="3102751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0A3A7-DB1D-4388-AFDF-65A7D95164F8}">
      <dsp:nvSpPr>
        <dsp:cNvPr id="0" name=""/>
        <dsp:cNvSpPr/>
      </dsp:nvSpPr>
      <dsp:spPr>
        <a:xfrm>
          <a:off x="4828821" y="2075427"/>
          <a:ext cx="333809" cy="1950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0619"/>
              </a:lnTo>
              <a:lnTo>
                <a:pt x="333809" y="195061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355DBE-68F3-42FD-A134-064AAD5E324F}">
      <dsp:nvSpPr>
        <dsp:cNvPr id="0" name=""/>
        <dsp:cNvSpPr/>
      </dsp:nvSpPr>
      <dsp:spPr>
        <a:xfrm>
          <a:off x="4828821" y="2075427"/>
          <a:ext cx="333809" cy="798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487"/>
              </a:lnTo>
              <a:lnTo>
                <a:pt x="333809" y="79848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A67F2A-97E6-41D9-8882-EACDD4C2D409}">
      <dsp:nvSpPr>
        <dsp:cNvPr id="0" name=""/>
        <dsp:cNvSpPr/>
      </dsp:nvSpPr>
      <dsp:spPr>
        <a:xfrm>
          <a:off x="3731606" y="851293"/>
          <a:ext cx="1778249" cy="372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69"/>
              </a:lnTo>
              <a:lnTo>
                <a:pt x="1778249" y="194069"/>
              </a:lnTo>
              <a:lnTo>
                <a:pt x="1778249" y="3728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7370E-B10A-4B1B-8CF3-CC76928BE41E}">
      <dsp:nvSpPr>
        <dsp:cNvPr id="0" name=""/>
        <dsp:cNvSpPr/>
      </dsp:nvSpPr>
      <dsp:spPr>
        <a:xfrm>
          <a:off x="1704387" y="2075427"/>
          <a:ext cx="189770" cy="2958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729"/>
              </a:lnTo>
              <a:lnTo>
                <a:pt x="189770" y="295872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3CCE4-C9B3-4882-98B4-EA5DFF8791EF}">
      <dsp:nvSpPr>
        <dsp:cNvPr id="0" name=""/>
        <dsp:cNvSpPr/>
      </dsp:nvSpPr>
      <dsp:spPr>
        <a:xfrm>
          <a:off x="1704387" y="2075427"/>
          <a:ext cx="189770" cy="1878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8608"/>
              </a:lnTo>
              <a:lnTo>
                <a:pt x="189770" y="1878608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5E7A6E-E527-40D6-A472-7F286688135E}">
      <dsp:nvSpPr>
        <dsp:cNvPr id="0" name=""/>
        <dsp:cNvSpPr/>
      </dsp:nvSpPr>
      <dsp:spPr>
        <a:xfrm>
          <a:off x="1704387" y="2075427"/>
          <a:ext cx="189770" cy="798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487"/>
              </a:lnTo>
              <a:lnTo>
                <a:pt x="189770" y="798487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6F7A4A-B92E-4E79-84D5-27CCFF690CC7}">
      <dsp:nvSpPr>
        <dsp:cNvPr id="0" name=""/>
        <dsp:cNvSpPr/>
      </dsp:nvSpPr>
      <dsp:spPr>
        <a:xfrm>
          <a:off x="2385422" y="851293"/>
          <a:ext cx="1346184" cy="372840"/>
        </a:xfrm>
        <a:custGeom>
          <a:avLst/>
          <a:gdLst/>
          <a:ahLst/>
          <a:cxnLst/>
          <a:rect l="0" t="0" r="0" b="0"/>
          <a:pathLst>
            <a:path>
              <a:moveTo>
                <a:pt x="1346184" y="0"/>
              </a:moveTo>
              <a:lnTo>
                <a:pt x="1346184" y="194069"/>
              </a:lnTo>
              <a:lnTo>
                <a:pt x="0" y="194069"/>
              </a:lnTo>
              <a:lnTo>
                <a:pt x="0" y="37284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12BA4-CE6E-4DEA-A6DA-6223D5AEE40D}">
      <dsp:nvSpPr>
        <dsp:cNvPr id="0" name=""/>
        <dsp:cNvSpPr/>
      </dsp:nvSpPr>
      <dsp:spPr>
        <a:xfrm>
          <a:off x="2880313" y="0"/>
          <a:ext cx="1702586" cy="8512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Требования к проектированию пересечений в разных уровнях</a:t>
          </a:r>
          <a:endParaRPr lang="ru-RU" sz="1000" kern="1200" dirty="0"/>
        </a:p>
      </dsp:txBody>
      <dsp:txXfrm>
        <a:off x="2880313" y="0"/>
        <a:ext cx="1702586" cy="851293"/>
      </dsp:txXfrm>
    </dsp:sp>
    <dsp:sp modelId="{828A6215-EA5E-4CC5-9C7F-9800523DF8F8}">
      <dsp:nvSpPr>
        <dsp:cNvPr id="0" name=""/>
        <dsp:cNvSpPr/>
      </dsp:nvSpPr>
      <dsp:spPr>
        <a:xfrm>
          <a:off x="1534129" y="1224134"/>
          <a:ext cx="1702586" cy="85129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Обеспечение пропускной способности</a:t>
          </a:r>
          <a:endParaRPr lang="ru-RU" sz="1000" kern="1200" dirty="0"/>
        </a:p>
      </dsp:txBody>
      <dsp:txXfrm>
        <a:off x="1534129" y="1224134"/>
        <a:ext cx="1702586" cy="851293"/>
      </dsp:txXfrm>
    </dsp:sp>
    <dsp:sp modelId="{BDD82BFD-A082-4258-97FF-656A49DDE3A1}">
      <dsp:nvSpPr>
        <dsp:cNvPr id="0" name=""/>
        <dsp:cNvSpPr/>
      </dsp:nvSpPr>
      <dsp:spPr>
        <a:xfrm>
          <a:off x="1894158" y="2448268"/>
          <a:ext cx="1702586" cy="851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Исследования граничных интервалов участков переплетений транспортных потоков</a:t>
          </a:r>
          <a:endParaRPr lang="ru-RU" sz="1000" kern="1200" dirty="0"/>
        </a:p>
      </dsp:txBody>
      <dsp:txXfrm>
        <a:off x="1894158" y="2448268"/>
        <a:ext cx="1702586" cy="851293"/>
      </dsp:txXfrm>
    </dsp:sp>
    <dsp:sp modelId="{250E7309-666D-42B3-9706-055A35065617}">
      <dsp:nvSpPr>
        <dsp:cNvPr id="0" name=""/>
        <dsp:cNvSpPr/>
      </dsp:nvSpPr>
      <dsp:spPr>
        <a:xfrm>
          <a:off x="1894158" y="3528389"/>
          <a:ext cx="1702586" cy="851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Разработка методики оценки пропускной способности участков переплетений транспортных потоков</a:t>
          </a:r>
          <a:endParaRPr lang="ru-RU" sz="1100" kern="1200" dirty="0"/>
        </a:p>
      </dsp:txBody>
      <dsp:txXfrm>
        <a:off x="1894158" y="3528389"/>
        <a:ext cx="1702586" cy="851293"/>
      </dsp:txXfrm>
    </dsp:sp>
    <dsp:sp modelId="{5260458F-F26C-4686-94FF-7FB52703D136}">
      <dsp:nvSpPr>
        <dsp:cNvPr id="0" name=""/>
        <dsp:cNvSpPr/>
      </dsp:nvSpPr>
      <dsp:spPr>
        <a:xfrm>
          <a:off x="1894158" y="4608510"/>
          <a:ext cx="1702586" cy="851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Исследования граничных интервалов участков слияний транспортных потоков однополосных и двухполосных ПСП</a:t>
          </a:r>
          <a:endParaRPr lang="ru-RU" sz="1000" kern="1200" dirty="0"/>
        </a:p>
      </dsp:txBody>
      <dsp:txXfrm>
        <a:off x="1894158" y="4608510"/>
        <a:ext cx="1702586" cy="851293"/>
      </dsp:txXfrm>
    </dsp:sp>
    <dsp:sp modelId="{E4750734-8D13-4206-AF7D-1B57538AC562}">
      <dsp:nvSpPr>
        <dsp:cNvPr id="0" name=""/>
        <dsp:cNvSpPr/>
      </dsp:nvSpPr>
      <dsp:spPr>
        <a:xfrm>
          <a:off x="4658562" y="1224134"/>
          <a:ext cx="1702586" cy="85129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Повышение качества проектирования ТР</a:t>
          </a:r>
          <a:r>
            <a:rPr lang="en-US" sz="1000" kern="1200" dirty="0" smtClean="0"/>
            <a:t>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Вопросы технико-экономического обоснования</a:t>
          </a:r>
          <a:endParaRPr lang="ru-RU" sz="1000" kern="1200" dirty="0"/>
        </a:p>
      </dsp:txBody>
      <dsp:txXfrm>
        <a:off x="4658562" y="1224134"/>
        <a:ext cx="1702586" cy="851293"/>
      </dsp:txXfrm>
    </dsp:sp>
    <dsp:sp modelId="{1834A313-55A8-499E-897C-A9BEC49A997F}">
      <dsp:nvSpPr>
        <dsp:cNvPr id="0" name=""/>
        <dsp:cNvSpPr/>
      </dsp:nvSpPr>
      <dsp:spPr>
        <a:xfrm>
          <a:off x="5162630" y="2448268"/>
          <a:ext cx="1702586" cy="851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Исследование состава транспортного потока на съездах</a:t>
          </a:r>
          <a:endParaRPr lang="ru-RU" sz="1000" kern="1200" dirty="0"/>
        </a:p>
      </dsp:txBody>
      <dsp:txXfrm>
        <a:off x="5162630" y="2448268"/>
        <a:ext cx="1702586" cy="851293"/>
      </dsp:txXfrm>
    </dsp:sp>
    <dsp:sp modelId="{A646AFE8-2D4C-495C-9E17-D4D81E24B985}">
      <dsp:nvSpPr>
        <dsp:cNvPr id="0" name=""/>
        <dsp:cNvSpPr/>
      </dsp:nvSpPr>
      <dsp:spPr>
        <a:xfrm>
          <a:off x="5162630" y="3600400"/>
          <a:ext cx="1702586" cy="851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Исследование интенсивностей движения в пределах ТР с разработкой их типовых схем</a:t>
          </a:r>
          <a:endParaRPr lang="ru-RU" sz="1000" kern="1200" dirty="0"/>
        </a:p>
      </dsp:txBody>
      <dsp:txXfrm>
        <a:off x="5162630" y="3600400"/>
        <a:ext cx="1702586" cy="851293"/>
      </dsp:txXfrm>
    </dsp:sp>
    <dsp:sp modelId="{8875DD3D-F388-47B8-93C8-019DFC494CB4}">
      <dsp:nvSpPr>
        <dsp:cNvPr id="0" name=""/>
        <dsp:cNvSpPr/>
      </dsp:nvSpPr>
      <dsp:spPr>
        <a:xfrm>
          <a:off x="5162630" y="4752532"/>
          <a:ext cx="1702586" cy="8512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Исследования условий проектирования ТР с обоснованием расчетной скорости движения  на съездах</a:t>
          </a:r>
          <a:endParaRPr lang="ru-RU" sz="1000" kern="1200" dirty="0"/>
        </a:p>
      </dsp:txBody>
      <dsp:txXfrm>
        <a:off x="5162630" y="4752532"/>
        <a:ext cx="1702586" cy="851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926704" cy="309634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/>
              </a:rPr>
              <a:t>ВОПРОСЫ </a:t>
            </a:r>
            <a:r>
              <a:rPr lang="ru-RU" sz="3600" dirty="0" smtClean="0">
                <a:effectLst/>
              </a:rPr>
              <a:t>ПОВЫШЕНИЯ БЕЗОПАСНОСТИ ДВИЖЕНИЯ НА ПЕРЕСЕЧЕНИЯХ В </a:t>
            </a:r>
            <a:r>
              <a:rPr lang="ru-RU" sz="3600" dirty="0" smtClean="0">
                <a:effectLst/>
              </a:rPr>
              <a:t>РАЗНЫХ </a:t>
            </a:r>
            <a:r>
              <a:rPr lang="ru-RU" sz="3600" dirty="0" smtClean="0">
                <a:effectLst/>
              </a:rPr>
              <a:t>УРОВНЯХ НА ЭТАПЕ ИХ ПРОЕКТИРОВАНИЯ.</a:t>
            </a: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endParaRPr lang="ru-RU" sz="3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25144"/>
            <a:ext cx="7854696" cy="1512168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/>
              <a:t>Канд. </a:t>
            </a:r>
            <a:r>
              <a:rPr lang="ru-RU" sz="1900" dirty="0" err="1" smtClean="0"/>
              <a:t>техн</a:t>
            </a:r>
            <a:r>
              <a:rPr lang="ru-RU" sz="1900" dirty="0" smtClean="0"/>
              <a:t>. наук, доцент кафедры</a:t>
            </a:r>
          </a:p>
          <a:p>
            <a:r>
              <a:rPr lang="ru-RU" sz="1900" dirty="0" smtClean="0"/>
              <a:t> изысканий и проектирования дорог </a:t>
            </a:r>
          </a:p>
          <a:p>
            <a:endParaRPr lang="ru-RU" dirty="0" smtClean="0"/>
          </a:p>
          <a:p>
            <a:r>
              <a:rPr lang="ru-RU" sz="2200" dirty="0" smtClean="0"/>
              <a:t>КОСЦОВ А.В.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МОСКОВСКИЙ АВТОМОБИЛЬНО-ДОРОЖНЫЙ ГОСУДАРСТВЕННЫЙ ТЕХНИЧЕСКИЙ УНИВЕРСИТЕТ (МАДИ)</a:t>
            </a:r>
          </a:p>
        </p:txBody>
      </p:sp>
    </p:spTree>
    <p:extLst>
      <p:ext uri="{BB962C8B-B14F-4D97-AF65-F5344CB8AC3E}">
        <p14:creationId xmlns:p14="http://schemas.microsoft.com/office/powerpoint/2010/main" val="1605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164" y="709334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ИССЛЕДОВАНИЯ ВРЕМЕНИ ОЖИДАНИЯ </a:t>
            </a:r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8" y="5597272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/>
              <a:t>Схема </a:t>
            </a:r>
            <a:r>
              <a:rPr lang="ru-RU" sz="1100" dirty="0"/>
              <a:t>к определению интервала следования между автомобилями на участке проведения наблюдений: (а) – автомобиль, движущийся по правой полосе основной проезжей части; (b) – автомобиль вливающегося потока; (с) – траектория движения автомобиля; (</a:t>
            </a:r>
            <a:r>
              <a:rPr lang="en-US" sz="1100" dirty="0"/>
              <a:t>d</a:t>
            </a:r>
            <a:r>
              <a:rPr lang="ru-RU" sz="1100" dirty="0"/>
              <a:t>) – место установки видеокамеры.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008" y="3650822"/>
            <a:ext cx="4076992" cy="74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00" dirty="0" smtClean="0"/>
              <a:t>Показатели </a:t>
            </a:r>
            <a:r>
              <a:rPr lang="ru-RU" sz="1000" dirty="0"/>
              <a:t>времени ожидания (</a:t>
            </a:r>
            <a:r>
              <a:rPr lang="en-US" sz="1000" dirty="0"/>
              <a:t>t</a:t>
            </a:r>
            <a:r>
              <a:rPr lang="ru-RU" sz="1000" dirty="0"/>
              <a:t>) водителем легкового автомобиля условий выполнения маневра слияния 50% обеспеченности: (1) – для длин участков разгона ПСП от 50 до 150м, (2) – для длин участков разгона ПСП от 150 до 300м.</a:t>
            </a:r>
            <a:endParaRPr lang="ru-RU" sz="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46834" y="4220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" name="Рисунок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569" y="4366395"/>
            <a:ext cx="3042398" cy="11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12" y="1227359"/>
            <a:ext cx="3140712" cy="2485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964" y="1241075"/>
            <a:ext cx="2799576" cy="24208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349726" y="3661883"/>
            <a:ext cx="374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Показатели времени ожидания (</a:t>
            </a:r>
            <a:r>
              <a:rPr lang="en-US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ru-RU" sz="1000" dirty="0">
                <a:latin typeface="Times New Roman" panose="02020603050405020304" pitchFamily="18" charset="0"/>
                <a:ea typeface="Calibri" panose="020F0502020204030204" pitchFamily="34" charset="0"/>
              </a:rPr>
              <a:t>) водителем грузового автомобиля условий выполнения маневра слияния 50% обеспеченности: (1) – для длин участков разгона ПСП от 50 до 150м, (2) – для длин участков разгона ПСП от 150 до 300м.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48074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164" y="709334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ИССЛЕДОВАНИЯ ГРАНИЧНЫХ ИНТЕРВАЛОВ </a:t>
            </a:r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6942" y="4677939"/>
            <a:ext cx="39918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/>
              <a:t>Схема </a:t>
            </a:r>
            <a:r>
              <a:rPr lang="ru-RU" sz="1000" dirty="0"/>
              <a:t>к определению интервалов следования на участке примыкания: (а) - расположенного в пределах правой и левой переходно-скоростных полос; (б) - расположенного в пределах правой полосы основного хода и левой переходно-скоростной полосы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4798933"/>
            <a:ext cx="407699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 smtClean="0"/>
              <a:t>Интервал </a:t>
            </a:r>
            <a:r>
              <a:rPr lang="ru-RU" sz="1050" dirty="0"/>
              <a:t>следования t по видам транспортного средства выстраивающегося потока: (а) – легковой автомобиль; (б) – грузовой автомобиль.</a:t>
            </a: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46834" y="4220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2" name="Picture 2" descr="2ПСП_ИТО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4" y="1379044"/>
            <a:ext cx="3919165" cy="304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834" y="1420561"/>
            <a:ext cx="3299460" cy="3317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74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164" y="709334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ИССЛЕДОВАНИЯ ГРАНИЧНЫХ ИНТЕРВАЛОВ </a:t>
            </a:r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60093"/>
            <a:ext cx="3166346" cy="130718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251520" y="3523707"/>
            <a:ext cx="4076992" cy="445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Интервалы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легковых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автомобилей 50% и 85% обеспеченности на участках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переплетений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транспортных потоков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37" y="1213071"/>
            <a:ext cx="4118886" cy="2266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563" y="1186862"/>
            <a:ext cx="4231201" cy="22831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541563" y="3523707"/>
            <a:ext cx="4076992" cy="445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Интервалы движения грузовых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автомобилей 50% и 85% обеспеченности на участках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переплетений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транспортных потоков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080" y="5439750"/>
            <a:ext cx="4572000" cy="80797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определению интервала следования между автомобилями на участке проведения наблюдений: (а) –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автомобили переплетающихся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транспортных потоков; (</a:t>
            </a:r>
            <a:r>
              <a:rPr lang="en-US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– траектории движения автомобилей.</a:t>
            </a: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372200" y="4149080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33080" y="4713687"/>
            <a:ext cx="4076992" cy="438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МАТЕМАТИЧЕСКОГО АППАРАТА РАСЧЕТА ПРОПУСКНОЙ СПОСОБНОСТИ УЧАСТКОВ ПЕРЕПЛЕТЕНИЙ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164" y="709334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ИССЛЕДОВАНИЯ СКОРОСТЕЙ ДВЖИЕНИЯ НА УЧАСТКАХ ПЕРЕПЛЕТЕНИЙ</a:t>
            </a:r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3807277"/>
            <a:ext cx="4076992" cy="445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Скорость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легковых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автомобилей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85%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95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 обеспеченности на участках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переплетений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транспортных потоков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36" y="4365104"/>
            <a:ext cx="2448272" cy="108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3511715" cy="250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4716016" y="2060848"/>
            <a:ext cx="31549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21" y="1393516"/>
            <a:ext cx="3213825" cy="194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4904637" y="3769038"/>
            <a:ext cx="407699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Условные обозначения: 1 – Основное направление движения; 2 – Съезды транспортной развязки; 3 – Зона (участок) разделения транспортных потоков; 4 – Зона (участок) слияния транспортных потоков; </a:t>
            </a:r>
            <a:r>
              <a:rPr lang="ru-RU" alt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– Распределительная проезжая часть</a:t>
            </a:r>
            <a:r>
              <a:rPr lang="ru-RU" alt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6 – Второстепенное направление движения; 7 – Пересечение в одном уровне; 8 – Путепровод; 9 – Зона переплетения транспортных потоков</a:t>
            </a:r>
            <a:r>
              <a:rPr lang="ru-RU" alt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</a:t>
            </a:r>
            <a:r>
              <a:rPr lang="ru-RU" alt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элементы транспортной развязки</a:t>
            </a:r>
          </a:p>
        </p:txBody>
      </p:sp>
    </p:spTree>
    <p:extLst>
      <p:ext uri="{BB962C8B-B14F-4D97-AF65-F5344CB8AC3E}">
        <p14:creationId xmlns:p14="http://schemas.microsoft.com/office/powerpoint/2010/main" val="36175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РАЗРАБОТКА ПНСТ </a:t>
            </a:r>
            <a:r>
              <a:rPr lang="en-US" sz="2000" dirty="0" smtClean="0"/>
              <a:t>“</a:t>
            </a:r>
            <a:r>
              <a:rPr lang="ru-RU" sz="2000" dirty="0" smtClean="0"/>
              <a:t>ДОРОГИ АВТОМОБИЛЬНЫЕ ОБЩЕГО ПОЛЬЗОВАНИЯ. ТРАНСПОРТНЫЕ РАЗВЯЗКИ. ПРАВИЛА ПРОЕКТИРОВАНИЯ</a:t>
            </a:r>
            <a:r>
              <a:rPr lang="en-US" sz="2000" dirty="0" smtClean="0"/>
              <a:t>”</a:t>
            </a:r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291592" y="1665973"/>
            <a:ext cx="4076992" cy="54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ПРОЕКТЕ ДОКУМЕНТА</a:t>
            </a:r>
            <a:r>
              <a:rPr lang="en-US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838726"/>
            <a:ext cx="266304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291592" y="2132856"/>
            <a:ext cx="4076992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ВВЕДЕНЫ ТРЕБОВАНИЯ ПО ВЗАИМНОМУ РАСПОЛОЖЕНИЮ ПЕРЕСЕЧЕНИЙ В РАЗНЫХ УРОНЯХ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РАЗРАБОТАНЫ ТИПОВНЫЕ СХЕМЫ ТРАНСПОРТНЫХ РАЗВЯЗОК И ДАНЫ УСЛОВИЯ ИХ ПРИМЕНЕНИЯ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РАЗРАБОТАНЫ ТИПОВЫЕ СХЕМЫ ПО ПРОЕКТИРОВАНИЮ УЧАСТКОВ СЛИЯНИЙ И РАЗДЕЛЕНИЙ ТРАНСПОРТНЫХ ПОТОКОВ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ВВЕДЕНЫ ТРЕБОВАНИЯ ПО ГЕОМЕТРИЧЕСКОМУ ПРОЕКТИРОВАНИЮ СЪЕЗДОВ ТРАНСПОТРНЫХ РАЗВЯЗОК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ВВЕДЕНЫ ТРЕБОВАНИЯ ПО ОРГАНИЗАЦИИ РАСПРЕДЕЛИТЕЛЬНЫХ ПРОЕЗЖИХ ЧАСТЕЙ</a:t>
            </a:r>
          </a:p>
          <a:p>
            <a:pPr marL="228600" indent="-2286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05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ВВЕДЕНЫ ТРЕБОВАНИЯ В ЧАСТИ ОРГАНИЗАЦИИ УЧАСТКОВ ПЕРЕПЛЕТЕНИЙ ТРАНСПОРТНЫХ ПОТОКОВ</a:t>
            </a:r>
          </a:p>
          <a:p>
            <a:pPr marL="228600" indent="-228600" algn="ctr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ctr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en-US" sz="105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СОСТОЯНИЕ БДД НА УДС Г.МОСКВЫ - КРУПНЕЙШЕГО ТРАНСПОРТНОГО УЗЛА РОССИЙСКОЙ ФЕДЕРАЦИИ </a:t>
            </a:r>
            <a:endParaRPr lang="ru-RU" sz="28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559" y="73778"/>
            <a:ext cx="6180239" cy="31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20" descr="joxi_screenshot_14987228817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72638"/>
            <a:ext cx="3881860" cy="342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1403648" y="5445224"/>
            <a:ext cx="618023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города Москва с указанием самых аварийных мест по итогам 2015-2016</a:t>
            </a:r>
            <a:r>
              <a:rPr kumimoji="0" lang="ru-RU" alt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Объект 7" descr="C:\Users\вася\Downloads\joxi_screenshot_1498722069588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00" y="1972638"/>
            <a:ext cx="3956224" cy="3416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514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68" y="90872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Анализ зарубежных нормативных документов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/>
          </a:bodyPr>
          <a:lstStyle/>
          <a:p>
            <a:pPr lvl="0"/>
            <a:endParaRPr lang="ru-RU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180053"/>
              </p:ext>
            </p:extLst>
          </p:nvPr>
        </p:nvGraphicFramePr>
        <p:xfrm>
          <a:off x="1043608" y="1556792"/>
          <a:ext cx="7416824" cy="427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95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26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82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635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4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r>
                        <a:rPr lang="ru-RU" sz="1400" baseline="0" dirty="0" smtClean="0"/>
                        <a:t>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 34.13330 (РФ)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RAA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ru-RU" sz="1400" baseline="0" dirty="0" smtClean="0"/>
                        <a:t>Германия</a:t>
                      </a:r>
                      <a:r>
                        <a:rPr lang="en-US" sz="1400" baseline="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AASHTO</a:t>
                      </a:r>
                      <a:r>
                        <a:rPr lang="ru-RU" sz="1400" dirty="0" smtClean="0"/>
                        <a:t>,</a:t>
                      </a:r>
                      <a:endParaRPr lang="en-US" sz="1400" dirty="0" smtClean="0"/>
                    </a:p>
                    <a:p>
                      <a:pPr algn="ctr"/>
                      <a:r>
                        <a:rPr lang="en-US" sz="1400" dirty="0" smtClean="0"/>
                        <a:t>HCM</a:t>
                      </a:r>
                      <a:r>
                        <a:rPr lang="ru-RU" sz="1400" dirty="0" smtClean="0"/>
                        <a:t>,</a:t>
                      </a:r>
                      <a:r>
                        <a:rPr lang="en-US" sz="1400" dirty="0" smtClean="0"/>
                        <a:t>FE</a:t>
                      </a:r>
                      <a:r>
                        <a:rPr lang="ru-RU" sz="1400" dirty="0" smtClean="0"/>
                        <a:t> (США)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40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Типовые схемы транспортных развязок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2197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Требования к расчетной скорости съездов</a:t>
                      </a:r>
                      <a:r>
                        <a:rPr lang="en-US" sz="1400" dirty="0" smtClean="0"/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Правоповоротных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err="1" smtClean="0"/>
                        <a:t>Левоповоротных</a:t>
                      </a:r>
                      <a:r>
                        <a:rPr lang="ru-RU" sz="1400" baseline="0" dirty="0" smtClean="0"/>
                        <a:t> направленных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err="1" smtClean="0"/>
                        <a:t>Левоповоротных</a:t>
                      </a:r>
                      <a:r>
                        <a:rPr lang="ru-RU" sz="1400" baseline="0" dirty="0" smtClean="0"/>
                        <a:t> петлевых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(в </a:t>
                      </a:r>
                      <a:r>
                        <a:rPr lang="ru-RU" sz="1400" dirty="0" err="1" smtClean="0"/>
                        <a:t>т.ч</a:t>
                      </a:r>
                      <a:r>
                        <a:rPr lang="ru-RU" sz="1400" dirty="0" smtClean="0"/>
                        <a:t>.</a:t>
                      </a:r>
                      <a:r>
                        <a:rPr lang="ru-RU" sz="1400" baseline="0" dirty="0" smtClean="0"/>
                        <a:t> в</a:t>
                      </a:r>
                      <a:r>
                        <a:rPr lang="ru-RU" sz="1400" dirty="0" smtClean="0"/>
                        <a:t> стесненных условиях)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endParaRPr lang="ru-RU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0585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Комплекс</a:t>
                      </a:r>
                      <a:r>
                        <a:rPr lang="ru-RU" sz="1400" baseline="0" dirty="0" smtClean="0"/>
                        <a:t> требований по обеспечению пропускной способности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40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Требования к взаимному расположению съездов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НЕТ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ДА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1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Примеры схем транспортных </a:t>
            </a:r>
            <a:r>
              <a:rPr lang="ru-RU" sz="2800" dirty="0" smtClean="0"/>
              <a:t>развязок </a:t>
            </a:r>
            <a:br>
              <a:rPr lang="ru-RU" sz="2800" dirty="0" smtClean="0"/>
            </a:br>
            <a:r>
              <a:rPr lang="ru-RU" sz="2800" dirty="0" smtClean="0"/>
              <a:t>(г. Сочи, Краснодарский край, РФ)</a:t>
            </a:r>
            <a:endParaRPr lang="ru-RU" sz="2400" dirty="0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4309" y="1772816"/>
            <a:ext cx="5555381" cy="3413034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0" y="536004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/>
              <a:t>Транспортное пересечение </a:t>
            </a:r>
            <a:r>
              <a:rPr lang="ru-RU" sz="1600" dirty="0" smtClean="0"/>
              <a:t>автомобильных дорог А-149 </a:t>
            </a:r>
            <a:r>
              <a:rPr lang="en-US" sz="1600" dirty="0" smtClean="0"/>
              <a:t>“</a:t>
            </a:r>
            <a:r>
              <a:rPr lang="ru-RU" sz="1600" dirty="0" smtClean="0"/>
              <a:t>Старое </a:t>
            </a:r>
            <a:r>
              <a:rPr lang="ru-RU" sz="1600" dirty="0" err="1" smtClean="0"/>
              <a:t>Краснополянское</a:t>
            </a:r>
            <a:r>
              <a:rPr lang="ru-RU" sz="1600" dirty="0" smtClean="0"/>
              <a:t> шоссе</a:t>
            </a:r>
            <a:r>
              <a:rPr lang="en-US" sz="1600" dirty="0" smtClean="0"/>
              <a:t>”</a:t>
            </a:r>
            <a:r>
              <a:rPr lang="ru-RU" sz="1600" dirty="0" smtClean="0"/>
              <a:t> и </a:t>
            </a:r>
            <a:r>
              <a:rPr lang="en-US" sz="1600" dirty="0" smtClean="0"/>
              <a:t>A-1</a:t>
            </a:r>
            <a:r>
              <a:rPr lang="ru-RU" sz="1600" dirty="0" smtClean="0"/>
              <a:t>4</a:t>
            </a:r>
            <a:r>
              <a:rPr lang="en-US" sz="1600" dirty="0" smtClean="0"/>
              <a:t>7 “</a:t>
            </a:r>
            <a:r>
              <a:rPr lang="ru-RU" sz="1600" dirty="0" err="1" smtClean="0"/>
              <a:t>Джугба</a:t>
            </a:r>
            <a:r>
              <a:rPr lang="ru-RU" sz="1600" dirty="0" smtClean="0"/>
              <a:t>-Сочи</a:t>
            </a:r>
            <a:r>
              <a:rPr lang="en-US" sz="1600" dirty="0" smtClean="0"/>
              <a:t>”</a:t>
            </a:r>
            <a:r>
              <a:rPr lang="ru-RU" sz="1600" dirty="0" smtClean="0"/>
              <a:t> (источник</a:t>
            </a:r>
            <a:r>
              <a:rPr lang="en-US" sz="1600" dirty="0" smtClean="0"/>
              <a:t>:</a:t>
            </a:r>
            <a:r>
              <a:rPr lang="ru-RU" sz="1600" dirty="0" smtClean="0"/>
              <a:t> </a:t>
            </a:r>
            <a:r>
              <a:rPr lang="en-US" sz="1600" dirty="0" err="1" smtClean="0"/>
              <a:t>Yandex</a:t>
            </a:r>
            <a:r>
              <a:rPr lang="en-US" sz="1600" dirty="0" smtClean="0"/>
              <a:t> Maps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8419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АКТУАЛЬНОСТЬ ТЕМЫ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416824" cy="36004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Требуется проверка, совершенствование, и разработка новых норм и методик проектирования отдельных элементов транспортных пересечений в разных уровнях.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Требуется актуализация основных теоретических положений, используемых при назначении требований к проектированию </a:t>
            </a:r>
            <a:r>
              <a:rPr lang="ru-RU" dirty="0"/>
              <a:t>транспортных пересечений в разных уровнях.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5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507458"/>
              </p:ext>
            </p:extLst>
          </p:nvPr>
        </p:nvGraphicFramePr>
        <p:xfrm>
          <a:off x="611560" y="836712"/>
          <a:ext cx="799288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0617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9825747"/>
              </p:ext>
            </p:extLst>
          </p:nvPr>
        </p:nvGraphicFramePr>
        <p:xfrm>
          <a:off x="611560" y="764704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48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ГЕОГРАФИЯ ИССЛЕДОВАНИЙ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132856"/>
            <a:ext cx="5714975" cy="26642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15095" y="170080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/>
              <a:t>Карта Российской Федерации с указанием городов, в пределах зон влияния которых проводились исследования в 2017 г.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08" y="1844824"/>
            <a:ext cx="1927460" cy="13407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08" y="3302984"/>
            <a:ext cx="1931707" cy="14487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869158"/>
            <a:ext cx="1775590" cy="14041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r="30143"/>
          <a:stretch/>
        </p:blipFill>
        <p:spPr>
          <a:xfrm rot="5400000">
            <a:off x="3153748" y="4698453"/>
            <a:ext cx="1404156" cy="174556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2455" y="4869159"/>
            <a:ext cx="1872208" cy="1404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508" y="4869158"/>
            <a:ext cx="1927459" cy="140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164" y="709334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ИССЛЕДОВАНИЯ ГРАНИЧНЫХ ИНТЕРВАЛОВ </a:t>
            </a:r>
            <a:endParaRPr lang="ru-RU" sz="20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016" y="4047583"/>
            <a:ext cx="3268912" cy="134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71964" y="547929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</a:t>
            </a:r>
            <a:r>
              <a:rPr lang="ru-RU" alt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определению интервала следования между автомобилями на участке проведения наблюдений: (а) </a:t>
            </a:r>
            <a:r>
              <a:rPr lang="ru-RU" alt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автомобиль, движущийся по правой полосе основной проезжей части; (</a:t>
            </a:r>
            <a:r>
              <a:rPr lang="en-US" alt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alt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alt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автомобиль вливающегося потока; (с) </a:t>
            </a:r>
            <a:r>
              <a:rPr lang="ru-RU" altLang="ru-RU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1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траектория движения автомобиля.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8793"/>
            <a:ext cx="3291008" cy="2201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56" y="1307939"/>
            <a:ext cx="3612216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43164" y="3514134"/>
            <a:ext cx="4076992" cy="445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Интервалы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легковых автомобилей 50% и 85% обеспеченности на участках слияний транспортных потоков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31472" y="3538502"/>
            <a:ext cx="4076992" cy="445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Интервалы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движения </a:t>
            </a:r>
            <a:r>
              <a:rPr lang="ru-RU" sz="105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грузовых </a:t>
            </a:r>
            <a:r>
              <a:rPr lang="ru-RU" sz="10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автомобилей 50% и 85% обеспеченности на участках слияний транспортных потоков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46834" y="4220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2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2127</TotalTime>
  <Words>860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ВОПРОСЫ ПОВЫШЕНИЯ БЕЗОПАСНОСТИ ДВИЖЕНИЯ НА ПЕРЕСЕЧЕНИЯХ В РАЗНЫХ УРОВНЯХ НА ЭТАПЕ ИХ ПРОЕКТИРОВАНИЯ. </vt:lpstr>
      <vt:lpstr>СОСТОЯНИЕ БДД НА УДС Г.МОСКВЫ - КРУПНЕЙШЕГО ТРАНСПОРТНОГО УЗЛА РОССИЙСКОЙ ФЕДЕРАЦИИ </vt:lpstr>
      <vt:lpstr>Анализ зарубежных нормативных документов</vt:lpstr>
      <vt:lpstr>Примеры схем транспортных развязок  (г. Сочи, Краснодарский край, РФ)</vt:lpstr>
      <vt:lpstr>АКТУАЛЬНОСТЬ ТЕМЫ</vt:lpstr>
      <vt:lpstr>Презентация PowerPoint</vt:lpstr>
      <vt:lpstr>Презентация PowerPoint</vt:lpstr>
      <vt:lpstr>ГЕОГРАФИЯ ИССЛЕДОВАНИЙ</vt:lpstr>
      <vt:lpstr>ИССЛЕДОВАНИЯ ГРАНИЧНЫХ ИНТЕРВАЛОВ </vt:lpstr>
      <vt:lpstr>ИССЛЕДОВАНИЯ ВРЕМЕНИ ОЖИДАНИЯ </vt:lpstr>
      <vt:lpstr>ИССЛЕДОВАНИЯ ГРАНИЧНЫХ ИНТЕРВАЛОВ </vt:lpstr>
      <vt:lpstr>ИССЛЕДОВАНИЯ ГРАНИЧНЫХ ИНТЕРВАЛОВ </vt:lpstr>
      <vt:lpstr>ИССЛЕДОВАНИЯ СКОРОСТЕЙ ДВЖИЕНИЯ НА УЧАСТКАХ ПЕРЕПЛЕТЕНИЙ</vt:lpstr>
      <vt:lpstr>РАЗРАБОТКА ПНСТ “ДОРОГИ АВТОМОБИЛЬНЫЕ ОБЩЕГО ПОЛЬЗОВАНИЯ. ТРАНСПОРТНЫЕ РАЗВЯЗКИ. ПРАВИЛА ПРОЕКТИРОВАНИЯ”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ВОПРОСУ РАЗРАБОТКИ КЛАССИФИКАЦИИ ТРАНСПОРТНЫХ ПЕРЕСЕЧЕНИЙ В РАЗНЫХ УРОВНЯХ</dc:title>
  <dc:creator>User</dc:creator>
  <cp:lastModifiedBy>User</cp:lastModifiedBy>
  <cp:revision>78</cp:revision>
  <dcterms:modified xsi:type="dcterms:W3CDTF">2018-04-03T07:40:10Z</dcterms:modified>
</cp:coreProperties>
</file>