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51" r:id="rId8"/>
    <p:sldMasterId id="2147483768" r:id="rId9"/>
    <p:sldMasterId id="2147483783" r:id="rId10"/>
    <p:sldMasterId id="2147483798" r:id="rId11"/>
  </p:sldMasterIdLst>
  <p:notesMasterIdLst>
    <p:notesMasterId r:id="rId20"/>
  </p:notesMasterIdLst>
  <p:handoutMasterIdLst>
    <p:handoutMasterId r:id="rId21"/>
  </p:handoutMasterIdLst>
  <p:sldIdLst>
    <p:sldId id="759" r:id="rId12"/>
    <p:sldId id="806" r:id="rId13"/>
    <p:sldId id="807" r:id="rId14"/>
    <p:sldId id="788" r:id="rId15"/>
    <p:sldId id="790" r:id="rId16"/>
    <p:sldId id="809" r:id="rId17"/>
    <p:sldId id="808" r:id="rId18"/>
    <p:sldId id="810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8914" autoAdjust="0"/>
  </p:normalViewPr>
  <p:slideViewPr>
    <p:cSldViewPr>
      <p:cViewPr varScale="1">
        <p:scale>
          <a:sx n="113" d="100"/>
          <a:sy n="113" d="100"/>
        </p:scale>
        <p:origin x="576" y="96"/>
      </p:cViewPr>
      <p:guideLst>
        <p:guide orient="horz" pos="1071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6204398485402"/>
          <c:y val="0.11843440901929315"/>
          <c:w val="0.54428435941760134"/>
          <c:h val="0.81642666602009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8E-414F-A7A9-221248FD22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8E-414F-A7A9-221248FD222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8E-414F-A7A9-221248FD2221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8E-414F-A7A9-221248FD22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Инвестиционная деятельность</c:v>
                </c:pt>
                <c:pt idx="1">
                  <c:v>Основная деятельность</c:v>
                </c:pt>
                <c:pt idx="2">
                  <c:v>Прочие закупки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236</c:v>
                </c:pt>
                <c:pt idx="1">
                  <c:v>46</c:v>
                </c:pt>
                <c:pt idx="2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8E-414F-A7A9-221248FD2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89937491790721"/>
          <c:y val="0.12620984747366021"/>
          <c:w val="0.45209576746612085"/>
          <c:h val="0.739692189585575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C9-479E-B29C-1CF0A5C3FD39}"/>
              </c:ext>
            </c:extLst>
          </c:dPt>
          <c:dPt>
            <c:idx val="1"/>
            <c:bubble3D val="0"/>
            <c:explosion val="46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C9-479E-B29C-1CF0A5C3FD39}"/>
              </c:ext>
            </c:extLst>
          </c:dPt>
          <c:cat>
            <c:strRef>
              <c:f>Лист1!$A$2:$A$3</c:f>
              <c:strCache>
                <c:ptCount val="2"/>
                <c:pt idx="0">
                  <c:v>открытые </c:v>
                </c:pt>
                <c:pt idx="1">
                  <c:v>закрытые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C9-479E-B29C-1CF0A5C3F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4D052-7940-4CD8-8AF9-FCA8D27E2E2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C8BDF7A4-254D-47C2-B5C1-84B250EB73A6}">
      <dgm:prSet phldrT="[Текст]" custT="1"/>
      <dgm:spPr/>
      <dgm:t>
        <a:bodyPr/>
        <a:lstStyle/>
        <a:p>
          <a:r>
            <a:rPr lang="ru-RU" sz="2000" b="1" dirty="0" smtClean="0"/>
            <a:t>Документы</a:t>
          </a:r>
          <a:endParaRPr lang="ru-RU" sz="2000" b="1" dirty="0"/>
        </a:p>
      </dgm:t>
    </dgm:pt>
    <dgm:pt modelId="{A8140366-B013-4D6D-AD9E-F759E2504160}" type="parTrans" cxnId="{608832FA-48D6-4354-A256-03621D198E3E}">
      <dgm:prSet/>
      <dgm:spPr/>
      <dgm:t>
        <a:bodyPr/>
        <a:lstStyle/>
        <a:p>
          <a:endParaRPr lang="ru-RU"/>
        </a:p>
      </dgm:t>
    </dgm:pt>
    <dgm:pt modelId="{BAC1AFDA-331F-40AE-A8DD-E3F76E8DFB01}" type="sibTrans" cxnId="{608832FA-48D6-4354-A256-03621D198E3E}">
      <dgm:prSet/>
      <dgm:spPr/>
      <dgm:t>
        <a:bodyPr/>
        <a:lstStyle/>
        <a:p>
          <a:endParaRPr lang="ru-RU"/>
        </a:p>
      </dgm:t>
    </dgm:pt>
    <dgm:pt modelId="{FBED5CFC-F6CA-445F-98F2-2AD4AA36DC52}">
      <dgm:prSet phldrT="[Текст]" custT="1"/>
      <dgm:spPr/>
      <dgm:t>
        <a:bodyPr/>
        <a:lstStyle/>
        <a:p>
          <a:r>
            <a:rPr lang="ru-RU" sz="2000" b="1" dirty="0" smtClean="0"/>
            <a:t>Факторинг</a:t>
          </a:r>
          <a:endParaRPr lang="ru-RU" sz="2000" b="1" dirty="0"/>
        </a:p>
      </dgm:t>
    </dgm:pt>
    <dgm:pt modelId="{2291E6FE-A989-4A18-914A-F178EC3D3C90}" type="parTrans" cxnId="{D73E14F5-DAC5-437D-BF8B-7F314FE07639}">
      <dgm:prSet/>
      <dgm:spPr/>
      <dgm:t>
        <a:bodyPr/>
        <a:lstStyle/>
        <a:p>
          <a:endParaRPr lang="ru-RU"/>
        </a:p>
      </dgm:t>
    </dgm:pt>
    <dgm:pt modelId="{2594DA90-6256-42CB-B4FD-67C4DF1FA6FE}" type="sibTrans" cxnId="{D73E14F5-DAC5-437D-BF8B-7F314FE07639}">
      <dgm:prSet/>
      <dgm:spPr/>
      <dgm:t>
        <a:bodyPr/>
        <a:lstStyle/>
        <a:p>
          <a:endParaRPr lang="ru-RU"/>
        </a:p>
      </dgm:t>
    </dgm:pt>
    <dgm:pt modelId="{13909F6F-19E7-4EAC-9D82-D92CE388B5D9}">
      <dgm:prSet phldrT="[Текст]" custT="1"/>
      <dgm:spPr/>
      <dgm:t>
        <a:bodyPr/>
        <a:lstStyle/>
        <a:p>
          <a:r>
            <a:rPr lang="ru-RU" sz="2000" b="1" dirty="0" smtClean="0"/>
            <a:t>Банк МСП</a:t>
          </a:r>
          <a:endParaRPr lang="ru-RU" sz="2000" b="1" dirty="0"/>
        </a:p>
      </dgm:t>
    </dgm:pt>
    <dgm:pt modelId="{704CACCE-9D2C-4A2A-B996-F4A8F60142AB}" type="parTrans" cxnId="{AA2048C9-2860-4E3A-B561-82A98F073B33}">
      <dgm:prSet/>
      <dgm:spPr/>
      <dgm:t>
        <a:bodyPr/>
        <a:lstStyle/>
        <a:p>
          <a:endParaRPr lang="ru-RU"/>
        </a:p>
      </dgm:t>
    </dgm:pt>
    <dgm:pt modelId="{479DEB55-FB1D-47FD-8527-C846FE1ABF4C}" type="sibTrans" cxnId="{AA2048C9-2860-4E3A-B561-82A98F073B33}">
      <dgm:prSet/>
      <dgm:spPr/>
      <dgm:t>
        <a:bodyPr/>
        <a:lstStyle/>
        <a:p>
          <a:endParaRPr lang="ru-RU"/>
        </a:p>
      </dgm:t>
    </dgm:pt>
    <dgm:pt modelId="{C3C9B168-9DAC-438B-BE95-4E410D861DF6}">
      <dgm:prSet phldrT="[Текст]" custT="1"/>
      <dgm:spPr/>
      <dgm:t>
        <a:bodyPr/>
        <a:lstStyle/>
        <a:p>
          <a:r>
            <a:rPr lang="ru-RU" sz="1500" b="1" dirty="0" smtClean="0"/>
            <a:t>Ответственность</a:t>
          </a:r>
          <a:endParaRPr lang="ru-RU" sz="1500" b="1" dirty="0"/>
        </a:p>
      </dgm:t>
    </dgm:pt>
    <dgm:pt modelId="{582F1B6C-11C9-42F4-9606-763047E6C3F5}" type="parTrans" cxnId="{CCDF9DCE-C8F8-409A-B889-3D5616855BE4}">
      <dgm:prSet/>
      <dgm:spPr/>
      <dgm:t>
        <a:bodyPr/>
        <a:lstStyle/>
        <a:p>
          <a:endParaRPr lang="ru-RU"/>
        </a:p>
      </dgm:t>
    </dgm:pt>
    <dgm:pt modelId="{7C168AFD-2177-47FC-BEE1-A4745807D52A}" type="sibTrans" cxnId="{CCDF9DCE-C8F8-409A-B889-3D5616855BE4}">
      <dgm:prSet/>
      <dgm:spPr/>
      <dgm:t>
        <a:bodyPr/>
        <a:lstStyle/>
        <a:p>
          <a:endParaRPr lang="ru-RU"/>
        </a:p>
      </dgm:t>
    </dgm:pt>
    <dgm:pt modelId="{5D601C6C-5529-4C14-A723-DF30A808E987}">
      <dgm:prSet phldrT="[Текст]" custT="1"/>
      <dgm:spPr/>
      <dgm:t>
        <a:bodyPr/>
        <a:lstStyle/>
        <a:p>
          <a:r>
            <a:rPr lang="ru-RU" sz="2000" b="1" dirty="0" smtClean="0"/>
            <a:t>Сроки </a:t>
          </a:r>
          <a:endParaRPr lang="ru-RU" sz="2000" b="1" dirty="0"/>
        </a:p>
      </dgm:t>
    </dgm:pt>
    <dgm:pt modelId="{BDA7EC7D-CBEE-45AA-888A-C3C08F16630D}" type="parTrans" cxnId="{FCD3D1DE-AF5F-4F82-872A-2786BBA2E12C}">
      <dgm:prSet/>
      <dgm:spPr/>
      <dgm:t>
        <a:bodyPr/>
        <a:lstStyle/>
        <a:p>
          <a:endParaRPr lang="ru-RU"/>
        </a:p>
      </dgm:t>
    </dgm:pt>
    <dgm:pt modelId="{6F710436-B8D1-4146-AAF9-56A79E6D2C43}" type="sibTrans" cxnId="{FCD3D1DE-AF5F-4F82-872A-2786BBA2E12C}">
      <dgm:prSet/>
      <dgm:spPr/>
      <dgm:t>
        <a:bodyPr/>
        <a:lstStyle/>
        <a:p>
          <a:endParaRPr lang="ru-RU"/>
        </a:p>
      </dgm:t>
    </dgm:pt>
    <dgm:pt modelId="{004CB625-9697-412F-BC7E-7422E18773BC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b="0" dirty="0">
            <a:solidFill>
              <a:schemeClr val="tx2"/>
            </a:solidFill>
          </a:endParaRPr>
        </a:p>
      </dgm:t>
    </dgm:pt>
    <dgm:pt modelId="{EC5102B7-6EFE-475D-A8CD-0A563688ECAB}" type="parTrans" cxnId="{657479B6-4FD9-440F-B0B9-219393125318}">
      <dgm:prSet/>
      <dgm:spPr/>
      <dgm:t>
        <a:bodyPr/>
        <a:lstStyle/>
        <a:p>
          <a:endParaRPr lang="ru-RU"/>
        </a:p>
      </dgm:t>
    </dgm:pt>
    <dgm:pt modelId="{7FE29910-AFBE-4FCB-8B4C-FE1298E3E7D5}" type="sibTrans" cxnId="{657479B6-4FD9-440F-B0B9-219393125318}">
      <dgm:prSet/>
      <dgm:spPr/>
      <dgm:t>
        <a:bodyPr/>
        <a:lstStyle/>
        <a:p>
          <a:endParaRPr lang="ru-RU"/>
        </a:p>
      </dgm:t>
    </dgm:pt>
    <dgm:pt modelId="{24FAF991-5178-443A-82FB-30A124503DD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dirty="0">
            <a:solidFill>
              <a:schemeClr val="tx2"/>
            </a:solidFill>
          </a:endParaRPr>
        </a:p>
      </dgm:t>
    </dgm:pt>
    <dgm:pt modelId="{AB5C27CE-BBBB-46E9-9687-082474428A94}" type="parTrans" cxnId="{CB54BBFA-2609-455B-A0A8-75D372F2B82E}">
      <dgm:prSet/>
      <dgm:spPr/>
      <dgm:t>
        <a:bodyPr/>
        <a:lstStyle/>
        <a:p>
          <a:endParaRPr lang="ru-RU"/>
        </a:p>
      </dgm:t>
    </dgm:pt>
    <dgm:pt modelId="{E08134DF-8A9E-4698-9E7F-584F68195381}" type="sibTrans" cxnId="{CB54BBFA-2609-455B-A0A8-75D372F2B82E}">
      <dgm:prSet/>
      <dgm:spPr/>
      <dgm:t>
        <a:bodyPr/>
        <a:lstStyle/>
        <a:p>
          <a:endParaRPr lang="ru-RU"/>
        </a:p>
      </dgm:t>
    </dgm:pt>
    <dgm:pt modelId="{93CFB96F-1102-48A4-B654-C631B525845F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dirty="0">
            <a:solidFill>
              <a:schemeClr val="tx2"/>
            </a:solidFill>
          </a:endParaRPr>
        </a:p>
      </dgm:t>
    </dgm:pt>
    <dgm:pt modelId="{01ED5AD7-2B5D-46C9-8E69-DFA704B8EA57}" type="parTrans" cxnId="{64FD8E6D-F903-4FAE-BFC8-79531100FBF6}">
      <dgm:prSet/>
      <dgm:spPr/>
      <dgm:t>
        <a:bodyPr/>
        <a:lstStyle/>
        <a:p>
          <a:endParaRPr lang="ru-RU"/>
        </a:p>
      </dgm:t>
    </dgm:pt>
    <dgm:pt modelId="{33A0A2A6-3EFF-4277-9BCC-4193A1741B67}" type="sibTrans" cxnId="{64FD8E6D-F903-4FAE-BFC8-79531100FBF6}">
      <dgm:prSet/>
      <dgm:spPr/>
      <dgm:t>
        <a:bodyPr/>
        <a:lstStyle/>
        <a:p>
          <a:endParaRPr lang="ru-RU"/>
        </a:p>
      </dgm:t>
    </dgm:pt>
    <dgm:pt modelId="{9C05A377-D632-44CA-8FD4-0926D0F75E18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dirty="0">
            <a:solidFill>
              <a:schemeClr val="tx2"/>
            </a:solidFill>
          </a:endParaRPr>
        </a:p>
      </dgm:t>
    </dgm:pt>
    <dgm:pt modelId="{CDF71512-522F-4711-ADCB-29BD5FBB54B7}" type="parTrans" cxnId="{CCDFEF44-9BAE-4D99-A323-DD95A3EBA96B}">
      <dgm:prSet/>
      <dgm:spPr/>
      <dgm:t>
        <a:bodyPr/>
        <a:lstStyle/>
        <a:p>
          <a:endParaRPr lang="ru-RU"/>
        </a:p>
      </dgm:t>
    </dgm:pt>
    <dgm:pt modelId="{0069D3BC-22CB-4512-88DF-2D94491569A9}" type="sibTrans" cxnId="{CCDFEF44-9BAE-4D99-A323-DD95A3EBA96B}">
      <dgm:prSet/>
      <dgm:spPr/>
      <dgm:t>
        <a:bodyPr/>
        <a:lstStyle/>
        <a:p>
          <a:endParaRPr lang="ru-RU"/>
        </a:p>
      </dgm:t>
    </dgm:pt>
    <dgm:pt modelId="{74A07EBC-E421-43FF-83B6-B699DEBF73D5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r>
            <a:rPr lang="ru-RU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dirty="0">
            <a:solidFill>
              <a:schemeClr val="tx2"/>
            </a:solidFill>
          </a:endParaRPr>
        </a:p>
      </dgm:t>
    </dgm:pt>
    <dgm:pt modelId="{1D9ABF7B-C7FD-4A51-B7B2-E4D1F1AAF102}" type="parTrans" cxnId="{3B998690-4CFF-4FDC-AAE5-5099D3685DE9}">
      <dgm:prSet/>
      <dgm:spPr/>
      <dgm:t>
        <a:bodyPr/>
        <a:lstStyle/>
        <a:p>
          <a:endParaRPr lang="ru-RU"/>
        </a:p>
      </dgm:t>
    </dgm:pt>
    <dgm:pt modelId="{3DF4597C-181E-4AD3-B5C1-FD86064748C3}" type="sibTrans" cxnId="{3B998690-4CFF-4FDC-AAE5-5099D3685DE9}">
      <dgm:prSet/>
      <dgm:spPr/>
      <dgm:t>
        <a:bodyPr/>
        <a:lstStyle/>
        <a:p>
          <a:endParaRPr lang="ru-RU"/>
        </a:p>
      </dgm:t>
    </dgm:pt>
    <dgm:pt modelId="{25EC3514-1620-4D6C-9EF3-312E1F367244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dirty="0">
            <a:solidFill>
              <a:schemeClr val="tx2"/>
            </a:solidFill>
          </a:endParaRPr>
        </a:p>
      </dgm:t>
    </dgm:pt>
    <dgm:pt modelId="{EBFF80CF-AD6E-45BA-A1C6-9F39B7BA6A12}" type="parTrans" cxnId="{F7B33EF5-3D5D-401A-A5B1-A63ADAE125AB}">
      <dgm:prSet/>
      <dgm:spPr/>
      <dgm:t>
        <a:bodyPr/>
        <a:lstStyle/>
        <a:p>
          <a:endParaRPr lang="ru-RU"/>
        </a:p>
      </dgm:t>
    </dgm:pt>
    <dgm:pt modelId="{550306D5-E8DB-42B9-90F2-03CB66713A21}" type="sibTrans" cxnId="{F7B33EF5-3D5D-401A-A5B1-A63ADAE125AB}">
      <dgm:prSet/>
      <dgm:spPr/>
      <dgm:t>
        <a:bodyPr/>
        <a:lstStyle/>
        <a:p>
          <a:endParaRPr lang="ru-RU"/>
        </a:p>
      </dgm:t>
    </dgm:pt>
    <dgm:pt modelId="{B3CE45AD-17B6-459D-B126-0CEBCB4D65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Директива</a:t>
          </a:r>
          <a:endParaRPr lang="ru-RU" sz="2000" b="1" dirty="0">
            <a:solidFill>
              <a:schemeClr val="bg1"/>
            </a:solidFill>
          </a:endParaRPr>
        </a:p>
      </dgm:t>
    </dgm:pt>
    <dgm:pt modelId="{343CB43C-C835-4685-8C2A-DB85AF5E948B}" type="parTrans" cxnId="{7EC4AE15-577A-42EC-999A-948408F11B5D}">
      <dgm:prSet/>
      <dgm:spPr/>
      <dgm:t>
        <a:bodyPr/>
        <a:lstStyle/>
        <a:p>
          <a:endParaRPr lang="ru-RU"/>
        </a:p>
      </dgm:t>
    </dgm:pt>
    <dgm:pt modelId="{1CDF48A3-99C6-4FC0-98E5-2E02032D4847}" type="sibTrans" cxnId="{7EC4AE15-577A-42EC-999A-948408F11B5D}">
      <dgm:prSet/>
      <dgm:spPr/>
      <dgm:t>
        <a:bodyPr/>
        <a:lstStyle/>
        <a:p>
          <a:endParaRPr lang="ru-RU"/>
        </a:p>
      </dgm:t>
    </dgm:pt>
    <dgm:pt modelId="{72FF4408-EFC0-4E88-8FA9-0429CF5C5C5B}" type="pres">
      <dgm:prSet presAssocID="{E0C4D052-7940-4CD8-8AF9-FCA8D27E2E23}" presName="diagram" presStyleCnt="0">
        <dgm:presLayoutVars>
          <dgm:dir/>
          <dgm:animLvl val="lvl"/>
          <dgm:resizeHandles val="exact"/>
        </dgm:presLayoutVars>
      </dgm:prSet>
      <dgm:spPr/>
    </dgm:pt>
    <dgm:pt modelId="{8342263F-A165-4D01-A78B-91F47B116A51}" type="pres">
      <dgm:prSet presAssocID="{C8BDF7A4-254D-47C2-B5C1-84B250EB73A6}" presName="compNode" presStyleCnt="0"/>
      <dgm:spPr/>
    </dgm:pt>
    <dgm:pt modelId="{A81FE06C-F00E-497C-8417-204A60EC0EC8}" type="pres">
      <dgm:prSet presAssocID="{C8BDF7A4-254D-47C2-B5C1-84B250EB73A6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21CF-711C-4DDE-A8F9-5EE8C7275B49}" type="pres">
      <dgm:prSet presAssocID="{C8BDF7A4-254D-47C2-B5C1-84B250EB73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22AC-725A-4F4C-AAB3-CB9F03A605EA}" type="pres">
      <dgm:prSet presAssocID="{C8BDF7A4-254D-47C2-B5C1-84B250EB73A6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D8478CB8-4B73-4213-8524-010463437F1E}" type="pres">
      <dgm:prSet presAssocID="{C8BDF7A4-254D-47C2-B5C1-84B250EB73A6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97EC3F-A9AF-4F73-A934-7472B253467F}" type="pres">
      <dgm:prSet presAssocID="{BAC1AFDA-331F-40AE-A8DD-E3F76E8DF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12ECDC-E5C9-47EC-A2DF-2A0320734BF8}" type="pres">
      <dgm:prSet presAssocID="{FBED5CFC-F6CA-445F-98F2-2AD4AA36DC52}" presName="compNode" presStyleCnt="0"/>
      <dgm:spPr/>
    </dgm:pt>
    <dgm:pt modelId="{B9DAFCD1-113E-4E7D-BB5F-93D901848CB1}" type="pres">
      <dgm:prSet presAssocID="{FBED5CFC-F6CA-445F-98F2-2AD4AA36DC52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DD55-3721-4890-82D4-565C69CCD61A}" type="pres">
      <dgm:prSet presAssocID="{FBED5CFC-F6CA-445F-98F2-2AD4AA36DC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8E149-0142-4F1E-A81E-15E7D49B2431}" type="pres">
      <dgm:prSet presAssocID="{FBED5CFC-F6CA-445F-98F2-2AD4AA36DC52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3D0B9919-3C10-4ED9-9AA1-FC9A69F1DF62}" type="pres">
      <dgm:prSet presAssocID="{FBED5CFC-F6CA-445F-98F2-2AD4AA36DC52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12F590-7FE7-4C4F-8B84-89CC832936AC}" type="pres">
      <dgm:prSet presAssocID="{2594DA90-6256-42CB-B4FD-67C4DF1FA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F8EB4-3148-487B-B109-A1D727EED1B9}" type="pres">
      <dgm:prSet presAssocID="{13909F6F-19E7-4EAC-9D82-D92CE388B5D9}" presName="compNode" presStyleCnt="0"/>
      <dgm:spPr/>
    </dgm:pt>
    <dgm:pt modelId="{52C6410A-AC84-47DA-A6B3-0CE114EA8B52}" type="pres">
      <dgm:prSet presAssocID="{13909F6F-19E7-4EAC-9D82-D92CE388B5D9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CF41-1983-4F6D-9E9A-1632517974F3}" type="pres">
      <dgm:prSet presAssocID="{13909F6F-19E7-4EAC-9D82-D92CE388B5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3F3C-058E-4162-91A7-BEA70C809371}" type="pres">
      <dgm:prSet presAssocID="{13909F6F-19E7-4EAC-9D82-D92CE388B5D9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CB19C05D-C04F-4028-918A-EADB0E704B8C}" type="pres">
      <dgm:prSet presAssocID="{13909F6F-19E7-4EAC-9D82-D92CE388B5D9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9620FE-0BF3-497F-8006-75F8F6F8A6F9}" type="pres">
      <dgm:prSet presAssocID="{479DEB55-FB1D-47FD-8527-C846FE1ABF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FF177F-7048-4FCA-B46C-1EA77D653959}" type="pres">
      <dgm:prSet presAssocID="{5D601C6C-5529-4C14-A723-DF30A808E987}" presName="compNode" presStyleCnt="0"/>
      <dgm:spPr/>
    </dgm:pt>
    <dgm:pt modelId="{0AE08DBF-1F77-4F9D-B300-DCCDD3112E4D}" type="pres">
      <dgm:prSet presAssocID="{5D601C6C-5529-4C14-A723-DF30A808E987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9EF6-7039-4985-BA70-8BB26FC276BF}" type="pres">
      <dgm:prSet presAssocID="{5D601C6C-5529-4C14-A723-DF30A808E9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EE380-935F-4A4D-9F75-F45FE3BAF5CF}" type="pres">
      <dgm:prSet presAssocID="{5D601C6C-5529-4C14-A723-DF30A808E987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25A3FE9A-A0BD-413A-865A-29A6F77155C7}" type="pres">
      <dgm:prSet presAssocID="{5D601C6C-5529-4C14-A723-DF30A808E987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AFB9D2-4249-4ADD-B1D7-EAD8B953527A}" type="pres">
      <dgm:prSet presAssocID="{6F710436-B8D1-4146-AAF9-56A79E6D2C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1AFF77-BDE3-47DA-B409-9C49BCCFB2AA}" type="pres">
      <dgm:prSet presAssocID="{C3C9B168-9DAC-438B-BE95-4E410D861DF6}" presName="compNode" presStyleCnt="0"/>
      <dgm:spPr/>
    </dgm:pt>
    <dgm:pt modelId="{601BA7FF-65EC-4F3D-A12A-F7F9FDA9A8F4}" type="pres">
      <dgm:prSet presAssocID="{C3C9B168-9DAC-438B-BE95-4E410D861DF6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2C45-2FFC-4857-8FD6-3F81C209ED2E}" type="pres">
      <dgm:prSet presAssocID="{C3C9B168-9DAC-438B-BE95-4E410D861D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D48A6-24DB-4A90-98FB-CB1FB8EB3F98}" type="pres">
      <dgm:prSet presAssocID="{C3C9B168-9DAC-438B-BE95-4E410D861DF6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FEF4D91A-AA81-4DE9-8B07-627F8F175938}" type="pres">
      <dgm:prSet presAssocID="{C3C9B168-9DAC-438B-BE95-4E410D861DF6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12DAC7F-070A-4D7D-B3B4-683736EE9A08}" type="pres">
      <dgm:prSet presAssocID="{7C168AFD-2177-47FC-BEE1-A4745807D5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E5F059-0F06-4FA0-95D3-73B847A3B6B6}" type="pres">
      <dgm:prSet presAssocID="{B3CE45AD-17B6-459D-B126-0CEBCB4D65C3}" presName="compNode" presStyleCnt="0"/>
      <dgm:spPr/>
    </dgm:pt>
    <dgm:pt modelId="{5CB289EF-914A-456F-BDE2-A7A311336871}" type="pres">
      <dgm:prSet presAssocID="{B3CE45AD-17B6-459D-B126-0CEBCB4D65C3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A926-1C59-420B-822C-D2D971B15A5C}" type="pres">
      <dgm:prSet presAssocID="{B3CE45AD-17B6-459D-B126-0CEBCB4D65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69735-11F7-4210-B47E-7EB06A44325B}" type="pres">
      <dgm:prSet presAssocID="{B3CE45AD-17B6-459D-B126-0CEBCB4D65C3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20A4840B-3C41-4C65-B7FB-00989F6C2200}" type="pres">
      <dgm:prSet presAssocID="{B3CE45AD-17B6-459D-B126-0CEBCB4D65C3}" presName="adorn" presStyleLbl="fgAccFollowNode1" presStyleIdx="5" presStyleCnt="6" custLinFactNeighborX="-3342" custLinFactNeighborY="917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8F73CAA-617A-4968-8BC2-9058C5DD6251}" type="presOf" srcId="{13909F6F-19E7-4EAC-9D82-D92CE388B5D9}" destId="{02C63F3C-058E-4162-91A7-BEA70C809371}" srcOrd="1" destOrd="0" presId="urn:microsoft.com/office/officeart/2005/8/layout/bList2"/>
    <dgm:cxn modelId="{CB54BBFA-2609-455B-A0A8-75D372F2B82E}" srcId="{FBED5CFC-F6CA-445F-98F2-2AD4AA36DC52}" destId="{24FAF991-5178-443A-82FB-30A124503DDC}" srcOrd="0" destOrd="0" parTransId="{AB5C27CE-BBBB-46E9-9687-082474428A94}" sibTransId="{E08134DF-8A9E-4698-9E7F-584F68195381}"/>
    <dgm:cxn modelId="{11A964D8-898E-4129-92DE-F08FE24CAF2C}" type="presOf" srcId="{B3CE45AD-17B6-459D-B126-0CEBCB4D65C3}" destId="{4166A926-1C59-420B-822C-D2D971B15A5C}" srcOrd="0" destOrd="0" presId="urn:microsoft.com/office/officeart/2005/8/layout/bList2"/>
    <dgm:cxn modelId="{8E0A0FE5-912D-43A2-B829-DF0712F60B20}" type="presOf" srcId="{E0C4D052-7940-4CD8-8AF9-FCA8D27E2E23}" destId="{72FF4408-EFC0-4E88-8FA9-0429CF5C5C5B}" srcOrd="0" destOrd="0" presId="urn:microsoft.com/office/officeart/2005/8/layout/bList2"/>
    <dgm:cxn modelId="{A16236DB-4C8C-4C48-BDB0-0E9C89DC6E84}" type="presOf" srcId="{C8BDF7A4-254D-47C2-B5C1-84B250EB73A6}" destId="{A2A821CF-711C-4DDE-A8F9-5EE8C7275B49}" srcOrd="0" destOrd="0" presId="urn:microsoft.com/office/officeart/2005/8/layout/bList2"/>
    <dgm:cxn modelId="{54C98753-E607-46A6-ADBE-ECC2813C81C8}" type="presOf" srcId="{9C05A377-D632-44CA-8FD4-0926D0F75E18}" destId="{0AE08DBF-1F77-4F9D-B300-DCCDD3112E4D}" srcOrd="0" destOrd="0" presId="urn:microsoft.com/office/officeart/2005/8/layout/bList2"/>
    <dgm:cxn modelId="{D73E14F5-DAC5-437D-BF8B-7F314FE07639}" srcId="{E0C4D052-7940-4CD8-8AF9-FCA8D27E2E23}" destId="{FBED5CFC-F6CA-445F-98F2-2AD4AA36DC52}" srcOrd="1" destOrd="0" parTransId="{2291E6FE-A989-4A18-914A-F178EC3D3C90}" sibTransId="{2594DA90-6256-42CB-B4FD-67C4DF1FA6FE}"/>
    <dgm:cxn modelId="{DBE76DFC-5E72-46E9-8063-ADFF6895F1F2}" type="presOf" srcId="{2594DA90-6256-42CB-B4FD-67C4DF1FA6FE}" destId="{0C12F590-7FE7-4C4F-8B84-89CC832936AC}" srcOrd="0" destOrd="0" presId="urn:microsoft.com/office/officeart/2005/8/layout/bList2"/>
    <dgm:cxn modelId="{F7B33EF5-3D5D-401A-A5B1-A63ADAE125AB}" srcId="{B3CE45AD-17B6-459D-B126-0CEBCB4D65C3}" destId="{25EC3514-1620-4D6C-9EF3-312E1F367244}" srcOrd="0" destOrd="0" parTransId="{EBFF80CF-AD6E-45BA-A1C6-9F39B7BA6A12}" sibTransId="{550306D5-E8DB-42B9-90F2-03CB66713A21}"/>
    <dgm:cxn modelId="{CCDFEF44-9BAE-4D99-A323-DD95A3EBA96B}" srcId="{5D601C6C-5529-4C14-A723-DF30A808E987}" destId="{9C05A377-D632-44CA-8FD4-0926D0F75E18}" srcOrd="0" destOrd="0" parTransId="{CDF71512-522F-4711-ADCB-29BD5FBB54B7}" sibTransId="{0069D3BC-22CB-4512-88DF-2D94491569A9}"/>
    <dgm:cxn modelId="{CCDF9DCE-C8F8-409A-B889-3D5616855BE4}" srcId="{E0C4D052-7940-4CD8-8AF9-FCA8D27E2E23}" destId="{C3C9B168-9DAC-438B-BE95-4E410D861DF6}" srcOrd="4" destOrd="0" parTransId="{582F1B6C-11C9-42F4-9606-763047E6C3F5}" sibTransId="{7C168AFD-2177-47FC-BEE1-A4745807D52A}"/>
    <dgm:cxn modelId="{11B2D8E6-2A04-4901-9785-7F307B73ACD1}" type="presOf" srcId="{C8BDF7A4-254D-47C2-B5C1-84B250EB73A6}" destId="{CC3022AC-725A-4F4C-AAB3-CB9F03A605EA}" srcOrd="1" destOrd="0" presId="urn:microsoft.com/office/officeart/2005/8/layout/bList2"/>
    <dgm:cxn modelId="{AD0C2B8F-3CE3-4116-B54C-8B007085643B}" type="presOf" srcId="{6F710436-B8D1-4146-AAF9-56A79E6D2C43}" destId="{98AFB9D2-4249-4ADD-B1D7-EAD8B953527A}" srcOrd="0" destOrd="0" presId="urn:microsoft.com/office/officeart/2005/8/layout/bList2"/>
    <dgm:cxn modelId="{2ECFDFEA-27A2-470F-BCEF-FB2B337FE7E8}" type="presOf" srcId="{FBED5CFC-F6CA-445F-98F2-2AD4AA36DC52}" destId="{F25EDD55-3721-4890-82D4-565C69CCD61A}" srcOrd="0" destOrd="0" presId="urn:microsoft.com/office/officeart/2005/8/layout/bList2"/>
    <dgm:cxn modelId="{3494B313-17FF-458D-83D1-D3025F1A2D37}" type="presOf" srcId="{5D601C6C-5529-4C14-A723-DF30A808E987}" destId="{DCA59EF6-7039-4985-BA70-8BB26FC276BF}" srcOrd="0" destOrd="0" presId="urn:microsoft.com/office/officeart/2005/8/layout/bList2"/>
    <dgm:cxn modelId="{7EC4AE15-577A-42EC-999A-948408F11B5D}" srcId="{E0C4D052-7940-4CD8-8AF9-FCA8D27E2E23}" destId="{B3CE45AD-17B6-459D-B126-0CEBCB4D65C3}" srcOrd="5" destOrd="0" parTransId="{343CB43C-C835-4685-8C2A-DB85AF5E948B}" sibTransId="{1CDF48A3-99C6-4FC0-98E5-2E02032D4847}"/>
    <dgm:cxn modelId="{4C912FA1-5B2A-4AA4-AFB8-CD83649704C0}" type="presOf" srcId="{7C168AFD-2177-47FC-BEE1-A4745807D52A}" destId="{D12DAC7F-070A-4D7D-B3B4-683736EE9A08}" srcOrd="0" destOrd="0" presId="urn:microsoft.com/office/officeart/2005/8/layout/bList2"/>
    <dgm:cxn modelId="{618A6C58-3C69-4E07-9ECD-092AAE361E94}" type="presOf" srcId="{479DEB55-FB1D-47FD-8527-C846FE1ABF4C}" destId="{5A9620FE-0BF3-497F-8006-75F8F6F8A6F9}" srcOrd="0" destOrd="0" presId="urn:microsoft.com/office/officeart/2005/8/layout/bList2"/>
    <dgm:cxn modelId="{CB7227FA-EF89-426D-87B3-B6E29FAAC60C}" type="presOf" srcId="{FBED5CFC-F6CA-445F-98F2-2AD4AA36DC52}" destId="{6398E149-0142-4F1E-A81E-15E7D49B2431}" srcOrd="1" destOrd="0" presId="urn:microsoft.com/office/officeart/2005/8/layout/bList2"/>
    <dgm:cxn modelId="{8CB8A76F-4AD4-4A27-9E60-076715A24E84}" type="presOf" srcId="{93CFB96F-1102-48A4-B654-C631B525845F}" destId="{52C6410A-AC84-47DA-A6B3-0CE114EA8B52}" srcOrd="0" destOrd="0" presId="urn:microsoft.com/office/officeart/2005/8/layout/bList2"/>
    <dgm:cxn modelId="{5ACBBEFC-0906-49DC-98C8-D1EB9046514F}" type="presOf" srcId="{74A07EBC-E421-43FF-83B6-B699DEBF73D5}" destId="{601BA7FF-65EC-4F3D-A12A-F7F9FDA9A8F4}" srcOrd="0" destOrd="0" presId="urn:microsoft.com/office/officeart/2005/8/layout/bList2"/>
    <dgm:cxn modelId="{CA402B2E-B3AE-4E18-ADEE-DB12E02A15C8}" type="presOf" srcId="{13909F6F-19E7-4EAC-9D82-D92CE388B5D9}" destId="{474DCF41-1983-4F6D-9E9A-1632517974F3}" srcOrd="0" destOrd="0" presId="urn:microsoft.com/office/officeart/2005/8/layout/bList2"/>
    <dgm:cxn modelId="{657479B6-4FD9-440F-B0B9-219393125318}" srcId="{C8BDF7A4-254D-47C2-B5C1-84B250EB73A6}" destId="{004CB625-9697-412F-BC7E-7422E18773BC}" srcOrd="0" destOrd="0" parTransId="{EC5102B7-6EFE-475D-A8CD-0A563688ECAB}" sibTransId="{7FE29910-AFBE-4FCB-8B4C-FE1298E3E7D5}"/>
    <dgm:cxn modelId="{FCD3D1DE-AF5F-4F82-872A-2786BBA2E12C}" srcId="{E0C4D052-7940-4CD8-8AF9-FCA8D27E2E23}" destId="{5D601C6C-5529-4C14-A723-DF30A808E987}" srcOrd="3" destOrd="0" parTransId="{BDA7EC7D-CBEE-45AA-888A-C3C08F16630D}" sibTransId="{6F710436-B8D1-4146-AAF9-56A79E6D2C43}"/>
    <dgm:cxn modelId="{343AB2EC-89C6-44CD-AAB6-B94857B5AEF0}" type="presOf" srcId="{004CB625-9697-412F-BC7E-7422E18773BC}" destId="{A81FE06C-F00E-497C-8417-204A60EC0EC8}" srcOrd="0" destOrd="0" presId="urn:microsoft.com/office/officeart/2005/8/layout/bList2"/>
    <dgm:cxn modelId="{608832FA-48D6-4354-A256-03621D198E3E}" srcId="{E0C4D052-7940-4CD8-8AF9-FCA8D27E2E23}" destId="{C8BDF7A4-254D-47C2-B5C1-84B250EB73A6}" srcOrd="0" destOrd="0" parTransId="{A8140366-B013-4D6D-AD9E-F759E2504160}" sibTransId="{BAC1AFDA-331F-40AE-A8DD-E3F76E8DFB01}"/>
    <dgm:cxn modelId="{27F08C10-7A51-4767-B957-A074EC1EF3E1}" type="presOf" srcId="{5D601C6C-5529-4C14-A723-DF30A808E987}" destId="{F61EE380-935F-4A4D-9F75-F45FE3BAF5CF}" srcOrd="1" destOrd="0" presId="urn:microsoft.com/office/officeart/2005/8/layout/bList2"/>
    <dgm:cxn modelId="{3B998690-4CFF-4FDC-AAE5-5099D3685DE9}" srcId="{C3C9B168-9DAC-438B-BE95-4E410D861DF6}" destId="{74A07EBC-E421-43FF-83B6-B699DEBF73D5}" srcOrd="0" destOrd="0" parTransId="{1D9ABF7B-C7FD-4A51-B7B2-E4D1F1AAF102}" sibTransId="{3DF4597C-181E-4AD3-B5C1-FD86064748C3}"/>
    <dgm:cxn modelId="{C840D353-8034-4F9E-96EF-53A6478F00D3}" type="presOf" srcId="{24FAF991-5178-443A-82FB-30A124503DDC}" destId="{B9DAFCD1-113E-4E7D-BB5F-93D901848CB1}" srcOrd="0" destOrd="0" presId="urn:microsoft.com/office/officeart/2005/8/layout/bList2"/>
    <dgm:cxn modelId="{3A3C2BCC-E14B-4F70-B6A3-938B23FE1D24}" type="presOf" srcId="{B3CE45AD-17B6-459D-B126-0CEBCB4D65C3}" destId="{B2969735-11F7-4210-B47E-7EB06A44325B}" srcOrd="1" destOrd="0" presId="urn:microsoft.com/office/officeart/2005/8/layout/bList2"/>
    <dgm:cxn modelId="{3B4BC1FB-1128-47BD-A7E9-C7BABA106187}" type="presOf" srcId="{25EC3514-1620-4D6C-9EF3-312E1F367244}" destId="{5CB289EF-914A-456F-BDE2-A7A311336871}" srcOrd="0" destOrd="0" presId="urn:microsoft.com/office/officeart/2005/8/layout/bList2"/>
    <dgm:cxn modelId="{89CFB30E-1A75-4D03-9FCC-B62F73443F9B}" type="presOf" srcId="{C3C9B168-9DAC-438B-BE95-4E410D861DF6}" destId="{F38B2C45-2FFC-4857-8FD6-3F81C209ED2E}" srcOrd="0" destOrd="0" presId="urn:microsoft.com/office/officeart/2005/8/layout/bList2"/>
    <dgm:cxn modelId="{64FD8E6D-F903-4FAE-BFC8-79531100FBF6}" srcId="{13909F6F-19E7-4EAC-9D82-D92CE388B5D9}" destId="{93CFB96F-1102-48A4-B654-C631B525845F}" srcOrd="0" destOrd="0" parTransId="{01ED5AD7-2B5D-46C9-8E69-DFA704B8EA57}" sibTransId="{33A0A2A6-3EFF-4277-9BCC-4193A1741B67}"/>
    <dgm:cxn modelId="{D20E9569-687F-4408-823C-2D663E651D43}" type="presOf" srcId="{C3C9B168-9DAC-438B-BE95-4E410D861DF6}" destId="{605D48A6-24DB-4A90-98FB-CB1FB8EB3F98}" srcOrd="1" destOrd="0" presId="urn:microsoft.com/office/officeart/2005/8/layout/bList2"/>
    <dgm:cxn modelId="{AA2048C9-2860-4E3A-B561-82A98F073B33}" srcId="{E0C4D052-7940-4CD8-8AF9-FCA8D27E2E23}" destId="{13909F6F-19E7-4EAC-9D82-D92CE388B5D9}" srcOrd="2" destOrd="0" parTransId="{704CACCE-9D2C-4A2A-B996-F4A8F60142AB}" sibTransId="{479DEB55-FB1D-47FD-8527-C846FE1ABF4C}"/>
    <dgm:cxn modelId="{C64435CB-1025-428C-A03D-3C44D28BF065}" type="presOf" srcId="{BAC1AFDA-331F-40AE-A8DD-E3F76E8DFB01}" destId="{5897EC3F-A9AF-4F73-A934-7472B253467F}" srcOrd="0" destOrd="0" presId="urn:microsoft.com/office/officeart/2005/8/layout/bList2"/>
    <dgm:cxn modelId="{9342086F-E4AC-48E0-879B-489A07390CAB}" type="presParOf" srcId="{72FF4408-EFC0-4E88-8FA9-0429CF5C5C5B}" destId="{8342263F-A165-4D01-A78B-91F47B116A51}" srcOrd="0" destOrd="0" presId="urn:microsoft.com/office/officeart/2005/8/layout/bList2"/>
    <dgm:cxn modelId="{FA7F45CF-1AD8-4115-A43F-1F02AD0119AF}" type="presParOf" srcId="{8342263F-A165-4D01-A78B-91F47B116A51}" destId="{A81FE06C-F00E-497C-8417-204A60EC0EC8}" srcOrd="0" destOrd="0" presId="urn:microsoft.com/office/officeart/2005/8/layout/bList2"/>
    <dgm:cxn modelId="{456B5752-0108-4337-8502-793A8ABFB7DA}" type="presParOf" srcId="{8342263F-A165-4D01-A78B-91F47B116A51}" destId="{A2A821CF-711C-4DDE-A8F9-5EE8C7275B49}" srcOrd="1" destOrd="0" presId="urn:microsoft.com/office/officeart/2005/8/layout/bList2"/>
    <dgm:cxn modelId="{05BB34E3-9FA1-4358-9390-2241496C73A7}" type="presParOf" srcId="{8342263F-A165-4D01-A78B-91F47B116A51}" destId="{CC3022AC-725A-4F4C-AAB3-CB9F03A605EA}" srcOrd="2" destOrd="0" presId="urn:microsoft.com/office/officeart/2005/8/layout/bList2"/>
    <dgm:cxn modelId="{84390889-50C4-4AC7-86B5-AD7678C12F47}" type="presParOf" srcId="{8342263F-A165-4D01-A78B-91F47B116A51}" destId="{D8478CB8-4B73-4213-8524-010463437F1E}" srcOrd="3" destOrd="0" presId="urn:microsoft.com/office/officeart/2005/8/layout/bList2"/>
    <dgm:cxn modelId="{9DF2686A-F29A-452C-AF5D-8FA4FA6F43BF}" type="presParOf" srcId="{72FF4408-EFC0-4E88-8FA9-0429CF5C5C5B}" destId="{5897EC3F-A9AF-4F73-A934-7472B253467F}" srcOrd="1" destOrd="0" presId="urn:microsoft.com/office/officeart/2005/8/layout/bList2"/>
    <dgm:cxn modelId="{06C1D0D8-CB15-45FA-8D12-FD87A48C5496}" type="presParOf" srcId="{72FF4408-EFC0-4E88-8FA9-0429CF5C5C5B}" destId="{8A12ECDC-E5C9-47EC-A2DF-2A0320734BF8}" srcOrd="2" destOrd="0" presId="urn:microsoft.com/office/officeart/2005/8/layout/bList2"/>
    <dgm:cxn modelId="{F20C1C5B-9654-4466-B848-F51E766B73E2}" type="presParOf" srcId="{8A12ECDC-E5C9-47EC-A2DF-2A0320734BF8}" destId="{B9DAFCD1-113E-4E7D-BB5F-93D901848CB1}" srcOrd="0" destOrd="0" presId="urn:microsoft.com/office/officeart/2005/8/layout/bList2"/>
    <dgm:cxn modelId="{CE5D563F-E4BC-4906-8BC0-C24DC4FB5044}" type="presParOf" srcId="{8A12ECDC-E5C9-47EC-A2DF-2A0320734BF8}" destId="{F25EDD55-3721-4890-82D4-565C69CCD61A}" srcOrd="1" destOrd="0" presId="urn:microsoft.com/office/officeart/2005/8/layout/bList2"/>
    <dgm:cxn modelId="{E445FD5F-7CF6-4715-B8D7-54C1E62D5FE0}" type="presParOf" srcId="{8A12ECDC-E5C9-47EC-A2DF-2A0320734BF8}" destId="{6398E149-0142-4F1E-A81E-15E7D49B2431}" srcOrd="2" destOrd="0" presId="urn:microsoft.com/office/officeart/2005/8/layout/bList2"/>
    <dgm:cxn modelId="{6E6AB1F4-D694-416F-97E4-7D6B1951639D}" type="presParOf" srcId="{8A12ECDC-E5C9-47EC-A2DF-2A0320734BF8}" destId="{3D0B9919-3C10-4ED9-9AA1-FC9A69F1DF62}" srcOrd="3" destOrd="0" presId="urn:microsoft.com/office/officeart/2005/8/layout/bList2"/>
    <dgm:cxn modelId="{F3C3E3F9-369E-4817-8846-20BD0D79BD84}" type="presParOf" srcId="{72FF4408-EFC0-4E88-8FA9-0429CF5C5C5B}" destId="{0C12F590-7FE7-4C4F-8B84-89CC832936AC}" srcOrd="3" destOrd="0" presId="urn:microsoft.com/office/officeart/2005/8/layout/bList2"/>
    <dgm:cxn modelId="{B98512C9-F0FC-4409-885E-BBC19B418E4F}" type="presParOf" srcId="{72FF4408-EFC0-4E88-8FA9-0429CF5C5C5B}" destId="{7B8F8EB4-3148-487B-B109-A1D727EED1B9}" srcOrd="4" destOrd="0" presId="urn:microsoft.com/office/officeart/2005/8/layout/bList2"/>
    <dgm:cxn modelId="{2E131E68-2AD2-4D9E-AFF1-755505DCE19D}" type="presParOf" srcId="{7B8F8EB4-3148-487B-B109-A1D727EED1B9}" destId="{52C6410A-AC84-47DA-A6B3-0CE114EA8B52}" srcOrd="0" destOrd="0" presId="urn:microsoft.com/office/officeart/2005/8/layout/bList2"/>
    <dgm:cxn modelId="{F4E948F6-3A90-46D7-80DE-68B0005B961D}" type="presParOf" srcId="{7B8F8EB4-3148-487B-B109-A1D727EED1B9}" destId="{474DCF41-1983-4F6D-9E9A-1632517974F3}" srcOrd="1" destOrd="0" presId="urn:microsoft.com/office/officeart/2005/8/layout/bList2"/>
    <dgm:cxn modelId="{576375D1-165E-4964-B79E-FB6E0ABA10DE}" type="presParOf" srcId="{7B8F8EB4-3148-487B-B109-A1D727EED1B9}" destId="{02C63F3C-058E-4162-91A7-BEA70C809371}" srcOrd="2" destOrd="0" presId="urn:microsoft.com/office/officeart/2005/8/layout/bList2"/>
    <dgm:cxn modelId="{55D66AEC-5BF9-43F8-97FE-629E436AEB39}" type="presParOf" srcId="{7B8F8EB4-3148-487B-B109-A1D727EED1B9}" destId="{CB19C05D-C04F-4028-918A-EADB0E704B8C}" srcOrd="3" destOrd="0" presId="urn:microsoft.com/office/officeart/2005/8/layout/bList2"/>
    <dgm:cxn modelId="{C93D0330-0963-48B6-BE76-513B85B341D8}" type="presParOf" srcId="{72FF4408-EFC0-4E88-8FA9-0429CF5C5C5B}" destId="{5A9620FE-0BF3-497F-8006-75F8F6F8A6F9}" srcOrd="5" destOrd="0" presId="urn:microsoft.com/office/officeart/2005/8/layout/bList2"/>
    <dgm:cxn modelId="{E963A841-6E59-4C8F-A4F1-9650B9B1C959}" type="presParOf" srcId="{72FF4408-EFC0-4E88-8FA9-0429CF5C5C5B}" destId="{48FF177F-7048-4FCA-B46C-1EA77D653959}" srcOrd="6" destOrd="0" presId="urn:microsoft.com/office/officeart/2005/8/layout/bList2"/>
    <dgm:cxn modelId="{78DA41AD-772D-47A4-83E5-4C3FFF5F5428}" type="presParOf" srcId="{48FF177F-7048-4FCA-B46C-1EA77D653959}" destId="{0AE08DBF-1F77-4F9D-B300-DCCDD3112E4D}" srcOrd="0" destOrd="0" presId="urn:microsoft.com/office/officeart/2005/8/layout/bList2"/>
    <dgm:cxn modelId="{50B09C2B-F81D-4D84-A6F6-C3CBE000D4C6}" type="presParOf" srcId="{48FF177F-7048-4FCA-B46C-1EA77D653959}" destId="{DCA59EF6-7039-4985-BA70-8BB26FC276BF}" srcOrd="1" destOrd="0" presId="urn:microsoft.com/office/officeart/2005/8/layout/bList2"/>
    <dgm:cxn modelId="{7ED7B74A-A666-4A48-8AAE-0A53C41AFDF7}" type="presParOf" srcId="{48FF177F-7048-4FCA-B46C-1EA77D653959}" destId="{F61EE380-935F-4A4D-9F75-F45FE3BAF5CF}" srcOrd="2" destOrd="0" presId="urn:microsoft.com/office/officeart/2005/8/layout/bList2"/>
    <dgm:cxn modelId="{C1C6AC5C-E80D-4F81-A343-BCB5F00FFF93}" type="presParOf" srcId="{48FF177F-7048-4FCA-B46C-1EA77D653959}" destId="{25A3FE9A-A0BD-413A-865A-29A6F77155C7}" srcOrd="3" destOrd="0" presId="urn:microsoft.com/office/officeart/2005/8/layout/bList2"/>
    <dgm:cxn modelId="{63250244-963E-4F43-80FE-FEFD187A2354}" type="presParOf" srcId="{72FF4408-EFC0-4E88-8FA9-0429CF5C5C5B}" destId="{98AFB9D2-4249-4ADD-B1D7-EAD8B953527A}" srcOrd="7" destOrd="0" presId="urn:microsoft.com/office/officeart/2005/8/layout/bList2"/>
    <dgm:cxn modelId="{241793F7-00FC-4D45-985E-8236B5CEC880}" type="presParOf" srcId="{72FF4408-EFC0-4E88-8FA9-0429CF5C5C5B}" destId="{B81AFF77-BDE3-47DA-B409-9C49BCCFB2AA}" srcOrd="8" destOrd="0" presId="urn:microsoft.com/office/officeart/2005/8/layout/bList2"/>
    <dgm:cxn modelId="{1C1FB53F-ECAA-4EA0-8E42-CFDA5554D675}" type="presParOf" srcId="{B81AFF77-BDE3-47DA-B409-9C49BCCFB2AA}" destId="{601BA7FF-65EC-4F3D-A12A-F7F9FDA9A8F4}" srcOrd="0" destOrd="0" presId="urn:microsoft.com/office/officeart/2005/8/layout/bList2"/>
    <dgm:cxn modelId="{86EAC871-0F84-4162-9684-EEAC6665BDA8}" type="presParOf" srcId="{B81AFF77-BDE3-47DA-B409-9C49BCCFB2AA}" destId="{F38B2C45-2FFC-4857-8FD6-3F81C209ED2E}" srcOrd="1" destOrd="0" presId="urn:microsoft.com/office/officeart/2005/8/layout/bList2"/>
    <dgm:cxn modelId="{303F1172-01BA-4528-B43E-52957A6BFD47}" type="presParOf" srcId="{B81AFF77-BDE3-47DA-B409-9C49BCCFB2AA}" destId="{605D48A6-24DB-4A90-98FB-CB1FB8EB3F98}" srcOrd="2" destOrd="0" presId="urn:microsoft.com/office/officeart/2005/8/layout/bList2"/>
    <dgm:cxn modelId="{087AAAE4-54F9-4647-9DAE-2E2CE622A36A}" type="presParOf" srcId="{B81AFF77-BDE3-47DA-B409-9C49BCCFB2AA}" destId="{FEF4D91A-AA81-4DE9-8B07-627F8F175938}" srcOrd="3" destOrd="0" presId="urn:microsoft.com/office/officeart/2005/8/layout/bList2"/>
    <dgm:cxn modelId="{125218DD-4B5A-40E2-A52A-4248891518A9}" type="presParOf" srcId="{72FF4408-EFC0-4E88-8FA9-0429CF5C5C5B}" destId="{D12DAC7F-070A-4D7D-B3B4-683736EE9A08}" srcOrd="9" destOrd="0" presId="urn:microsoft.com/office/officeart/2005/8/layout/bList2"/>
    <dgm:cxn modelId="{B10F9D9E-EB38-4765-B2E5-B278F3961637}" type="presParOf" srcId="{72FF4408-EFC0-4E88-8FA9-0429CF5C5C5B}" destId="{C2E5F059-0F06-4FA0-95D3-73B847A3B6B6}" srcOrd="10" destOrd="0" presId="urn:microsoft.com/office/officeart/2005/8/layout/bList2"/>
    <dgm:cxn modelId="{E54114FC-DFC6-49CF-8540-D44515436A72}" type="presParOf" srcId="{C2E5F059-0F06-4FA0-95D3-73B847A3B6B6}" destId="{5CB289EF-914A-456F-BDE2-A7A311336871}" srcOrd="0" destOrd="0" presId="urn:microsoft.com/office/officeart/2005/8/layout/bList2"/>
    <dgm:cxn modelId="{943EC174-305D-445F-A433-22711DF0B99E}" type="presParOf" srcId="{C2E5F059-0F06-4FA0-95D3-73B847A3B6B6}" destId="{4166A926-1C59-420B-822C-D2D971B15A5C}" srcOrd="1" destOrd="0" presId="urn:microsoft.com/office/officeart/2005/8/layout/bList2"/>
    <dgm:cxn modelId="{881DF0AA-8424-4585-93C4-788A790CA361}" type="presParOf" srcId="{C2E5F059-0F06-4FA0-95D3-73B847A3B6B6}" destId="{B2969735-11F7-4210-B47E-7EB06A44325B}" srcOrd="2" destOrd="0" presId="urn:microsoft.com/office/officeart/2005/8/layout/bList2"/>
    <dgm:cxn modelId="{48834E55-02E8-4DEF-AF70-20C8B5699F90}" type="presParOf" srcId="{C2E5F059-0F06-4FA0-95D3-73B847A3B6B6}" destId="{20A4840B-3C41-4C65-B7FB-00989F6C22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E06C-F00E-497C-8417-204A60EC0EC8}">
      <dsp:nvSpPr>
        <dsp:cNvPr id="0" name=""/>
        <dsp:cNvSpPr/>
      </dsp:nvSpPr>
      <dsp:spPr>
        <a:xfrm>
          <a:off x="448851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sz="1100" b="0" kern="1200" dirty="0">
            <a:solidFill>
              <a:schemeClr val="tx2"/>
            </a:solidFill>
          </a:endParaRPr>
        </a:p>
      </dsp:txBody>
      <dsp:txXfrm>
        <a:off x="485128" y="40805"/>
        <a:ext cx="2001478" cy="1511944"/>
      </dsp:txXfrm>
    </dsp:sp>
    <dsp:sp modelId="{CC3022AC-725A-4F4C-AAB3-CB9F03A605EA}">
      <dsp:nvSpPr>
        <dsp:cNvPr id="0" name=""/>
        <dsp:cNvSpPr/>
      </dsp:nvSpPr>
      <dsp:spPr>
        <a:xfrm>
          <a:off x="448851" y="1552750"/>
          <a:ext cx="2074032" cy="665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Документы</a:t>
          </a:r>
          <a:endParaRPr lang="ru-RU" sz="2000" b="1" kern="1200" dirty="0"/>
        </a:p>
      </dsp:txBody>
      <dsp:txXfrm>
        <a:off x="448851" y="1552750"/>
        <a:ext cx="1460586" cy="665735"/>
      </dsp:txXfrm>
    </dsp:sp>
    <dsp:sp modelId="{D8478CB8-4B73-4213-8524-010463437F1E}">
      <dsp:nvSpPr>
        <dsp:cNvPr id="0" name=""/>
        <dsp:cNvSpPr/>
      </dsp:nvSpPr>
      <dsp:spPr>
        <a:xfrm>
          <a:off x="1968108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AFCD1-113E-4E7D-BB5F-93D901848CB1}">
      <dsp:nvSpPr>
        <dsp:cNvPr id="0" name=""/>
        <dsp:cNvSpPr/>
      </dsp:nvSpPr>
      <dsp:spPr>
        <a:xfrm>
          <a:off x="2873859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40805"/>
        <a:ext cx="2001478" cy="1511944"/>
      </dsp:txXfrm>
    </dsp:sp>
    <dsp:sp modelId="{6398E149-0142-4F1E-A81E-15E7D49B2431}">
      <dsp:nvSpPr>
        <dsp:cNvPr id="0" name=""/>
        <dsp:cNvSpPr/>
      </dsp:nvSpPr>
      <dsp:spPr>
        <a:xfrm>
          <a:off x="2873859" y="1552750"/>
          <a:ext cx="2074032" cy="665735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Факторинг</a:t>
          </a:r>
          <a:endParaRPr lang="ru-RU" sz="2000" b="1" kern="1200" dirty="0"/>
        </a:p>
      </dsp:txBody>
      <dsp:txXfrm>
        <a:off x="2873859" y="1552750"/>
        <a:ext cx="1460586" cy="665735"/>
      </dsp:txXfrm>
    </dsp:sp>
    <dsp:sp modelId="{3D0B9919-3C10-4ED9-9AA1-FC9A69F1DF62}">
      <dsp:nvSpPr>
        <dsp:cNvPr id="0" name=""/>
        <dsp:cNvSpPr/>
      </dsp:nvSpPr>
      <dsp:spPr>
        <a:xfrm>
          <a:off x="4393116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6410A-AC84-47DA-A6B3-0CE114EA8B52}">
      <dsp:nvSpPr>
        <dsp:cNvPr id="0" name=""/>
        <dsp:cNvSpPr/>
      </dsp:nvSpPr>
      <dsp:spPr>
        <a:xfrm>
          <a:off x="5298868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40805"/>
        <a:ext cx="2001478" cy="1511944"/>
      </dsp:txXfrm>
    </dsp:sp>
    <dsp:sp modelId="{02C63F3C-058E-4162-91A7-BEA70C809371}">
      <dsp:nvSpPr>
        <dsp:cNvPr id="0" name=""/>
        <dsp:cNvSpPr/>
      </dsp:nvSpPr>
      <dsp:spPr>
        <a:xfrm>
          <a:off x="5298868" y="1552750"/>
          <a:ext cx="2074032" cy="665735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Банк МСП</a:t>
          </a:r>
          <a:endParaRPr lang="ru-RU" sz="2000" b="1" kern="1200" dirty="0"/>
        </a:p>
      </dsp:txBody>
      <dsp:txXfrm>
        <a:off x="5298868" y="1552750"/>
        <a:ext cx="1460586" cy="665735"/>
      </dsp:txXfrm>
    </dsp:sp>
    <dsp:sp modelId="{CB19C05D-C04F-4028-918A-EADB0E704B8C}">
      <dsp:nvSpPr>
        <dsp:cNvPr id="0" name=""/>
        <dsp:cNvSpPr/>
      </dsp:nvSpPr>
      <dsp:spPr>
        <a:xfrm>
          <a:off x="6818125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8DBF-1F77-4F9D-B300-DCCDD3112E4D}">
      <dsp:nvSpPr>
        <dsp:cNvPr id="0" name=""/>
        <dsp:cNvSpPr/>
      </dsp:nvSpPr>
      <dsp:spPr>
        <a:xfrm>
          <a:off x="448851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485128" y="2780213"/>
        <a:ext cx="2001478" cy="1511944"/>
      </dsp:txXfrm>
    </dsp:sp>
    <dsp:sp modelId="{F61EE380-935F-4A4D-9F75-F45FE3BAF5CF}">
      <dsp:nvSpPr>
        <dsp:cNvPr id="0" name=""/>
        <dsp:cNvSpPr/>
      </dsp:nvSpPr>
      <dsp:spPr>
        <a:xfrm>
          <a:off x="448851" y="4292157"/>
          <a:ext cx="2074032" cy="665735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Сроки </a:t>
          </a:r>
          <a:endParaRPr lang="ru-RU" sz="2000" b="1" kern="1200" dirty="0"/>
        </a:p>
      </dsp:txBody>
      <dsp:txXfrm>
        <a:off x="448851" y="4292157"/>
        <a:ext cx="1460586" cy="665735"/>
      </dsp:txXfrm>
    </dsp:sp>
    <dsp:sp modelId="{25A3FE9A-A0BD-413A-865A-29A6F77155C7}">
      <dsp:nvSpPr>
        <dsp:cNvPr id="0" name=""/>
        <dsp:cNvSpPr/>
      </dsp:nvSpPr>
      <dsp:spPr>
        <a:xfrm>
          <a:off x="1968108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BA7FF-65EC-4F3D-A12A-F7F9FDA9A8F4}">
      <dsp:nvSpPr>
        <dsp:cNvPr id="0" name=""/>
        <dsp:cNvSpPr/>
      </dsp:nvSpPr>
      <dsp:spPr>
        <a:xfrm>
          <a:off x="2873859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2780213"/>
        <a:ext cx="2001478" cy="1511944"/>
      </dsp:txXfrm>
    </dsp:sp>
    <dsp:sp modelId="{605D48A6-24DB-4A90-98FB-CB1FB8EB3F98}">
      <dsp:nvSpPr>
        <dsp:cNvPr id="0" name=""/>
        <dsp:cNvSpPr/>
      </dsp:nvSpPr>
      <dsp:spPr>
        <a:xfrm>
          <a:off x="2873859" y="4292157"/>
          <a:ext cx="2074032" cy="665735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Ответственность</a:t>
          </a:r>
          <a:endParaRPr lang="ru-RU" sz="1500" b="1" kern="1200" dirty="0"/>
        </a:p>
      </dsp:txBody>
      <dsp:txXfrm>
        <a:off x="2873859" y="4292157"/>
        <a:ext cx="1460586" cy="665735"/>
      </dsp:txXfrm>
    </dsp:sp>
    <dsp:sp modelId="{FEF4D91A-AA81-4DE9-8B07-627F8F175938}">
      <dsp:nvSpPr>
        <dsp:cNvPr id="0" name=""/>
        <dsp:cNvSpPr/>
      </dsp:nvSpPr>
      <dsp:spPr>
        <a:xfrm>
          <a:off x="4393116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289EF-914A-456F-BDE2-A7A311336871}">
      <dsp:nvSpPr>
        <dsp:cNvPr id="0" name=""/>
        <dsp:cNvSpPr/>
      </dsp:nvSpPr>
      <dsp:spPr>
        <a:xfrm>
          <a:off x="5298868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2780213"/>
        <a:ext cx="2001478" cy="1511944"/>
      </dsp:txXfrm>
    </dsp:sp>
    <dsp:sp modelId="{B2969735-11F7-4210-B47E-7EB06A44325B}">
      <dsp:nvSpPr>
        <dsp:cNvPr id="0" name=""/>
        <dsp:cNvSpPr/>
      </dsp:nvSpPr>
      <dsp:spPr>
        <a:xfrm>
          <a:off x="5298868" y="4292157"/>
          <a:ext cx="2074032" cy="66573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Директива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298868" y="4292157"/>
        <a:ext cx="1460586" cy="665735"/>
      </dsp:txXfrm>
    </dsp:sp>
    <dsp:sp modelId="{20A4840B-3C41-4C65-B7FB-00989F6C2200}">
      <dsp:nvSpPr>
        <dsp:cNvPr id="0" name=""/>
        <dsp:cNvSpPr/>
      </dsp:nvSpPr>
      <dsp:spPr>
        <a:xfrm>
          <a:off x="6793865" y="4402432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4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0BA6AAD9-0059-430F-8DAF-2557646C4FE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4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25671181-52D0-4BBA-AE00-5CB36CF6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r">
              <a:defRPr sz="1200"/>
            </a:lvl1pPr>
          </a:lstStyle>
          <a:p>
            <a:fld id="{E865573E-A08C-4D5C-9937-684538354746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8" tIns="45809" rIns="91618" bIns="458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618" tIns="45809" rIns="91618" bIns="458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3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3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r">
              <a:defRPr sz="1200"/>
            </a:lvl1pPr>
          </a:lstStyle>
          <a:p>
            <a:fld id="{5870A11B-7034-4ACA-8D41-6D41859D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0413" y="514350"/>
            <a:ext cx="3417887" cy="2563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2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61" y="5125755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/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67" y="3090240"/>
            <a:ext cx="3694284" cy="538171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09701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7807" algn="l"/>
                <a:tab pos="837099" algn="l"/>
                <a:tab pos="1256396" algn="l"/>
                <a:tab pos="1675688" algn="l"/>
                <a:tab pos="2094981" algn="l"/>
                <a:tab pos="2514271" algn="l"/>
                <a:tab pos="2933569" algn="l"/>
                <a:tab pos="3352864" algn="l"/>
                <a:tab pos="3772152" algn="l"/>
                <a:tab pos="4191447" algn="l"/>
                <a:tab pos="4610736" algn="l"/>
                <a:tab pos="5030033" algn="l"/>
                <a:tab pos="5449320" algn="l"/>
                <a:tab pos="5868616" algn="l"/>
                <a:tab pos="6287908" algn="l"/>
                <a:tab pos="6707198" algn="l"/>
                <a:tab pos="7126491" algn="l"/>
                <a:tab pos="7545783" algn="l"/>
                <a:tab pos="7965080" algn="l"/>
                <a:tab pos="8384365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69" y="3725663"/>
            <a:ext cx="3507951" cy="445838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09701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7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4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4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5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9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6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6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4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4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82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60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29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05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140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89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79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70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8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7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9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44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7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57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39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34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88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00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3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16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23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17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52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86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92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916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74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01.02.2018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5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60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3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9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39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27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1" y="7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38" tIns="42679" rIns="85338" bIns="42679"/>
          <a:lstStyle/>
          <a:p>
            <a:pPr defTabSz="9097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9" y="638186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93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19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2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9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0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5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83" tIns="42700" rIns="85383" bIns="42700"/>
          <a:lstStyle/>
          <a:p>
            <a:pPr defTabSz="910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78" y="6356450"/>
            <a:ext cx="2132707" cy="364628"/>
          </a:xfrm>
          <a:prstGeom prst="rect">
            <a:avLst/>
          </a:prstGeom>
        </p:spPr>
        <p:txBody>
          <a:bodyPr lIns="91069" tIns="45524" rIns="91069" bIns="45524" anchor="ctr"/>
          <a:lstStyle>
            <a:lvl1pPr algn="l">
              <a:defRPr/>
            </a:lvl1pPr>
          </a:lstStyle>
          <a:p>
            <a:pPr defTabSz="910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402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2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5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8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5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7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6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7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4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6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64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4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6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95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8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8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5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0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3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4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9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6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4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4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9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3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6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6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3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8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2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49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6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6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01.02.2018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2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039" y="-1471"/>
            <a:ext cx="823019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79" y="1367788"/>
            <a:ext cx="8230195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8" y="6346080"/>
            <a:ext cx="2132708" cy="364629"/>
          </a:xfrm>
          <a:prstGeom prst="rect">
            <a:avLst/>
          </a:prstGeom>
        </p:spPr>
        <p:txBody>
          <a:bodyPr vert="horz" lIns="33596" tIns="45503" rIns="91029" bIns="45503" rtlCol="0" anchor="ctr"/>
          <a:lstStyle>
            <a:lvl1pPr algn="l" defTabSz="91023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42C8FD-0E80-417F-B0CE-A7CDFFC95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67" r:id="rId5"/>
  </p:sldLayoutIdLst>
  <p:transition>
    <p:fade/>
  </p:transition>
  <p:hf hdr="0" ftr="0" dt="0"/>
  <p:txStyles>
    <p:titleStyle>
      <a:lvl1pPr algn="l" defTabSz="909701" rtl="0" eaLnBrk="1" fontAlgn="base" hangingPunct="1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6701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340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011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06807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769" indent="-340769" algn="l" defTabSz="909701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39328" indent="-282991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36386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2713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47574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03150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73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9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1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1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0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0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49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0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89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05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"/>
          <p:cNvSpPr txBox="1">
            <a:spLocks/>
          </p:cNvSpPr>
          <p:nvPr/>
        </p:nvSpPr>
        <p:spPr>
          <a:xfrm>
            <a:off x="431540" y="370620"/>
            <a:ext cx="8280920" cy="1076780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III </a:t>
            </a:r>
            <a:r>
              <a:rPr lang="ru-RU" sz="1600" b="1" dirty="0"/>
              <a:t>Конференция  </a:t>
            </a:r>
            <a:endParaRPr lang="ru-RU" sz="1600" dirty="0"/>
          </a:p>
          <a:p>
            <a:pPr algn="ctr"/>
            <a:r>
              <a:rPr lang="ru-RU" sz="1600" b="1" dirty="0"/>
              <a:t>«Особенности взаимодействия Государственной компании</a:t>
            </a:r>
            <a:br>
              <a:rPr lang="ru-RU" sz="1600" b="1" dirty="0"/>
            </a:br>
            <a:r>
              <a:rPr lang="ru-RU" sz="1600" b="1" dirty="0"/>
              <a:t> «Российские автомобильные дороги» с субъектами малого и среднего предпринимательства» </a:t>
            </a:r>
            <a:endParaRPr lang="ru-RU" sz="1600" dirty="0" smtClean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25080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29477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611560" y="4389262"/>
            <a:ext cx="8257797" cy="2123220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Закупочная деятельность Группы компаний </a:t>
            </a: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ПАО «Россети»</a:t>
            </a:r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Предварительные итоги 2017 </a:t>
            </a:r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года</a:t>
            </a:r>
          </a:p>
          <a:p>
            <a:pPr algn="ctr"/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08.02.2018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03" y="2363753"/>
            <a:ext cx="352379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298" y="692696"/>
            <a:ext cx="76963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создана 4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апреля 2013 года 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Указу Президента России от 22 ноября 2012 года </a:t>
            </a:r>
            <a:endParaRPr lang="ru-RU" sz="1600" dirty="0">
              <a:solidFill>
                <a:prstClr val="white">
                  <a:lumMod val="6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77" y="1931712"/>
            <a:ext cx="6264696" cy="37937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40250" y="1175258"/>
            <a:ext cx="7399854" cy="1241339"/>
            <a:chOff x="4034360" y="5352901"/>
            <a:chExt cx="4438038" cy="843459"/>
          </a:xfrm>
          <a:effectLst/>
        </p:grpSpPr>
        <p:sp>
          <p:nvSpPr>
            <p:cNvPr id="12" name="TextBox 11"/>
            <p:cNvSpPr txBox="1"/>
            <p:nvPr/>
          </p:nvSpPr>
          <p:spPr>
            <a:xfrm>
              <a:off x="4120733" y="5882670"/>
              <a:ext cx="759538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762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4636" y="5882670"/>
              <a:ext cx="128782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2 300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2675" y="5352902"/>
              <a:ext cx="1108315" cy="3803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Протяженность линий электропередачи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км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52850" y="5352901"/>
              <a:ext cx="1108315" cy="380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Численность сотрудников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человек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64083" y="5352902"/>
              <a:ext cx="1108315" cy="3803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Количество подстанций</a:t>
              </a: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ыс. шт.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34360" y="5352902"/>
              <a:ext cx="1108315" cy="380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Трансформаторная мощность</a:t>
              </a:r>
              <a:endPara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МВА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4169345" y="5730490"/>
              <a:ext cx="274918" cy="21602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5262579" y="5733256"/>
              <a:ext cx="27491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0800000">
              <a:off x="6401593" y="5733256"/>
              <a:ext cx="274918" cy="21602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7517225" y="5733257"/>
              <a:ext cx="274918" cy="21602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8168" y="5882670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216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98326" y="5882668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490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9" name="Freeform 90"/>
          <p:cNvSpPr>
            <a:spLocks/>
          </p:cNvSpPr>
          <p:nvPr/>
        </p:nvSpPr>
        <p:spPr bwMode="auto">
          <a:xfrm>
            <a:off x="983568" y="4725144"/>
            <a:ext cx="177460" cy="229497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262626"/>
                </a:solidFill>
                <a:effectLst/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921" y="5745781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</a:t>
            </a:r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4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13672" y="5725430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распределительных электросетевых активов России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65270" y="5733640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88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7581" y="5738014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магистральных электросетевых активов России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2998" y="2812001"/>
            <a:ext cx="93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передача </a:t>
            </a:r>
          </a:p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более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2386" y="2824585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47239" y="3426142"/>
            <a:ext cx="1942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всей вырабатываемой в России </a:t>
            </a:r>
          </a:p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электроэнергии</a:t>
            </a:r>
          </a:p>
        </p:txBody>
      </p:sp>
      <p:sp>
        <p:nvSpPr>
          <p:cNvPr id="26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Группа 159"/>
          <p:cNvGrpSpPr/>
          <p:nvPr/>
        </p:nvGrpSpPr>
        <p:grpSpPr>
          <a:xfrm>
            <a:off x="2505222" y="2031058"/>
            <a:ext cx="6293958" cy="3781567"/>
            <a:chOff x="748755" y="1311793"/>
            <a:chExt cx="7721953" cy="4639542"/>
          </a:xfrm>
        </p:grpSpPr>
        <p:pic>
          <p:nvPicPr>
            <p:cNvPr id="12" name="Содержимое 145" descr="Рисунок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81" y="1311793"/>
              <a:ext cx="7721527" cy="4635509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748755" y="4802382"/>
              <a:ext cx="328379" cy="421380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997219" y="5042962"/>
              <a:ext cx="286242" cy="382012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678017" y="5353529"/>
              <a:ext cx="589921" cy="430129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436947" y="4867994"/>
              <a:ext cx="342910" cy="905457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032551" y="2661945"/>
              <a:ext cx="1271381" cy="3002151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662495" y="3424513"/>
              <a:ext cx="1076679" cy="1825495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2585356" y="4182705"/>
              <a:ext cx="549237" cy="672167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2117488" y="2685274"/>
              <a:ext cx="446073" cy="584683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220983" y="3382228"/>
              <a:ext cx="248464" cy="396593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1389531" y="3507622"/>
              <a:ext cx="342910" cy="271200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5664278" y="4595336"/>
              <a:ext cx="754111" cy="1164992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3287159" y="4771762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2771341" y="4812588"/>
              <a:ext cx="403936" cy="288696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701927" y="3551363"/>
              <a:ext cx="634964" cy="523445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3538529" y="4978807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126997" y="5107117"/>
              <a:ext cx="296414" cy="505947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2489457" y="4755723"/>
              <a:ext cx="347269" cy="456374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1977999" y="4742600"/>
              <a:ext cx="626246" cy="628425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1728082" y="4143337"/>
              <a:ext cx="453338" cy="320774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1816715" y="3929002"/>
              <a:ext cx="457697" cy="259535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1680132" y="3831311"/>
              <a:ext cx="248464" cy="226000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1313975" y="3675299"/>
              <a:ext cx="469321" cy="322232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1167221" y="3765699"/>
              <a:ext cx="319661" cy="256619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1642354" y="3997530"/>
              <a:ext cx="216498" cy="293071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1428762" y="3914421"/>
              <a:ext cx="255729" cy="307651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1735346" y="4032525"/>
              <a:ext cx="251370" cy="169135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1517395" y="4569091"/>
              <a:ext cx="479492" cy="454915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1601670" y="4407247"/>
              <a:ext cx="267354" cy="297444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1263120" y="4624498"/>
              <a:ext cx="464962" cy="422838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1482524" y="4191453"/>
              <a:ext cx="267354" cy="215794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1268931" y="3980034"/>
              <a:ext cx="242652" cy="173510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1450557" y="4364963"/>
              <a:ext cx="210686" cy="246412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1231153" y="4394124"/>
              <a:ext cx="294960" cy="310567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1202093" y="4140421"/>
              <a:ext cx="194703" cy="230374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1036451" y="3980034"/>
              <a:ext cx="254277" cy="242039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1316881" y="4284769"/>
              <a:ext cx="210686" cy="207045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1909708" y="4656575"/>
              <a:ext cx="309491" cy="271200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1821074" y="4499104"/>
              <a:ext cx="286242" cy="243496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1351753" y="4115634"/>
              <a:ext cx="184532" cy="20121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1393890" y="5007968"/>
              <a:ext cx="203421" cy="368890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978330" y="4678446"/>
              <a:ext cx="405389" cy="460748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1084400" y="4332885"/>
              <a:ext cx="222310" cy="294528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2082615" y="3952331"/>
              <a:ext cx="507099" cy="597806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619897" y="4602627"/>
              <a:ext cx="800607" cy="613845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782174" y="3274332"/>
              <a:ext cx="135129" cy="161845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A738E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1090211" y="4207492"/>
              <a:ext cx="235387" cy="218710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6" name="Группа 155"/>
            <p:cNvGrpSpPr/>
            <p:nvPr/>
          </p:nvGrpSpPr>
          <p:grpSpPr>
            <a:xfrm>
              <a:off x="7105661" y="2800461"/>
              <a:ext cx="1346938" cy="2098153"/>
              <a:chOff x="7105661" y="2800461"/>
              <a:chExt cx="1346938" cy="2098153"/>
            </a:xfrm>
            <a:solidFill>
              <a:schemeClr val="bg1">
                <a:lumMod val="85000"/>
              </a:schemeClr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7105661" y="4338717"/>
                <a:ext cx="17436" cy="2916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155" name="Группа 154"/>
              <p:cNvGrpSpPr/>
              <p:nvPr/>
            </p:nvGrpSpPr>
            <p:grpSpPr>
              <a:xfrm>
                <a:off x="7147799" y="2800461"/>
                <a:ext cx="1304800" cy="2098153"/>
                <a:chOff x="7147799" y="2800461"/>
                <a:chExt cx="1304800" cy="2098153"/>
              </a:xfrm>
              <a:grpFill/>
            </p:grpSpPr>
            <p:sp>
              <p:nvSpPr>
                <p:cNvPr id="14" name="Freeform 4"/>
                <p:cNvSpPr>
                  <a:spLocks/>
                </p:cNvSpPr>
                <p:nvPr/>
              </p:nvSpPr>
              <p:spPr bwMode="auto">
                <a:xfrm>
                  <a:off x="7147799" y="4297892"/>
                  <a:ext cx="47949" cy="59780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4" y="59"/>
                    </a:cxn>
                    <a:cxn ang="0">
                      <a:pos x="5" y="66"/>
                    </a:cxn>
                    <a:cxn ang="0">
                      <a:pos x="3" y="73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66" y="80"/>
                    </a:cxn>
                    <a:cxn ang="0">
                      <a:pos x="41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66" h="80">
                      <a:moveTo>
                        <a:pt x="41" y="0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3" y="73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66" y="8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8369777" y="3997530"/>
                  <a:ext cx="20342" cy="29161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0" y="1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3" y="34"/>
                    </a:cxn>
                    <a:cxn ang="0">
                      <a:pos x="4" y="36"/>
                    </a:cxn>
                    <a:cxn ang="0">
                      <a:pos x="9" y="40"/>
                    </a:cxn>
                    <a:cxn ang="0">
                      <a:pos x="15" y="40"/>
                    </a:cxn>
                    <a:cxn ang="0">
                      <a:pos x="15" y="40"/>
                    </a:cxn>
                    <a:cxn ang="0">
                      <a:pos x="17" y="40"/>
                    </a:cxn>
                    <a:cxn ang="0">
                      <a:pos x="19" y="38"/>
                    </a:cxn>
                    <a:cxn ang="0">
                      <a:pos x="23" y="33"/>
                    </a:cxn>
                    <a:cxn ang="0">
                      <a:pos x="25" y="26"/>
                    </a:cxn>
                    <a:cxn ang="0">
                      <a:pos x="26" y="21"/>
                    </a:cxn>
                    <a:cxn ang="0">
                      <a:pos x="26" y="21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6" h="4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9" y="40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3" y="33"/>
                      </a:lnTo>
                      <a:lnTo>
                        <a:pt x="25" y="26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7420964" y="4163750"/>
                  <a:ext cx="55214" cy="3936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15" y="7"/>
                    </a:cxn>
                    <a:cxn ang="0">
                      <a:pos x="10" y="11"/>
                    </a:cxn>
                    <a:cxn ang="0">
                      <a:pos x="5" y="14"/>
                    </a:cxn>
                    <a:cxn ang="0">
                      <a:pos x="3" y="19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27" y="50"/>
                    </a:cxn>
                    <a:cxn ang="0">
                      <a:pos x="37" y="52"/>
                    </a:cxn>
                    <a:cxn ang="0">
                      <a:pos x="45" y="53"/>
                    </a:cxn>
                    <a:cxn ang="0">
                      <a:pos x="53" y="53"/>
                    </a:cxn>
                    <a:cxn ang="0">
                      <a:pos x="60" y="50"/>
                    </a:cxn>
                    <a:cxn ang="0">
                      <a:pos x="68" y="45"/>
                    </a:cxn>
                    <a:cxn ang="0">
                      <a:pos x="78" y="37"/>
                    </a:cxn>
                    <a:cxn ang="0">
                      <a:pos x="78" y="37"/>
                    </a:cxn>
                    <a:cxn ang="0">
                      <a:pos x="72" y="33"/>
                    </a:cxn>
                    <a:cxn ang="0">
                      <a:pos x="66" y="28"/>
                    </a:cxn>
                    <a:cxn ang="0">
                      <a:pos x="53" y="20"/>
                    </a:cxn>
                    <a:cxn ang="0">
                      <a:pos x="43" y="12"/>
                    </a:cxn>
                    <a:cxn ang="0">
                      <a:pos x="37" y="7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78" h="53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5" y="7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7" y="50"/>
                      </a:lnTo>
                      <a:lnTo>
                        <a:pt x="37" y="52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60" y="50"/>
                      </a:lnTo>
                      <a:lnTo>
                        <a:pt x="6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2" y="33"/>
                      </a:lnTo>
                      <a:lnTo>
                        <a:pt x="66" y="28"/>
                      </a:lnTo>
                      <a:lnTo>
                        <a:pt x="53" y="20"/>
                      </a:lnTo>
                      <a:lnTo>
                        <a:pt x="43" y="12"/>
                      </a:lnTo>
                      <a:lnTo>
                        <a:pt x="37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7" name="Группа 6"/>
                <p:cNvGrpSpPr/>
                <p:nvPr/>
              </p:nvGrpSpPr>
              <p:grpSpPr>
                <a:xfrm>
                  <a:off x="7810370" y="2800461"/>
                  <a:ext cx="642229" cy="2086487"/>
                  <a:chOff x="7810370" y="2800461"/>
                  <a:chExt cx="642229" cy="2086487"/>
                </a:xfrm>
                <a:grpFill/>
              </p:grpSpPr>
              <p:grpSp>
                <p:nvGrpSpPr>
                  <p:cNvPr id="6" name="Группа 5"/>
                  <p:cNvGrpSpPr/>
                  <p:nvPr/>
                </p:nvGrpSpPr>
                <p:grpSpPr>
                  <a:xfrm>
                    <a:off x="8218664" y="2854409"/>
                    <a:ext cx="233935" cy="2032539"/>
                    <a:chOff x="8218664" y="2854409"/>
                    <a:chExt cx="233935" cy="2032539"/>
                  </a:xfrm>
                  <a:grpFill/>
                </p:grpSpPr>
                <p:sp>
                  <p:nvSpPr>
                    <p:cNvPr id="3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8343623" y="4758639"/>
                      <a:ext cx="46496" cy="128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1" y="75"/>
                        </a:cxn>
                        <a:cxn ang="0">
                          <a:pos x="2" y="82"/>
                        </a:cxn>
                        <a:cxn ang="0">
                          <a:pos x="8" y="92"/>
                        </a:cxn>
                        <a:cxn ang="0">
                          <a:pos x="8" y="92"/>
                        </a:cxn>
                        <a:cxn ang="0">
                          <a:pos x="11" y="106"/>
                        </a:cxn>
                        <a:cxn ang="0">
                          <a:pos x="14" y="121"/>
                        </a:cxn>
                        <a:cxn ang="0">
                          <a:pos x="17" y="135"/>
                        </a:cxn>
                        <a:cxn ang="0">
                          <a:pos x="22" y="148"/>
                        </a:cxn>
                        <a:cxn ang="0">
                          <a:pos x="24" y="154"/>
                        </a:cxn>
                        <a:cxn ang="0">
                          <a:pos x="27" y="159"/>
                        </a:cxn>
                        <a:cxn ang="0">
                          <a:pos x="31" y="165"/>
                        </a:cxn>
                        <a:cxn ang="0">
                          <a:pos x="35" y="168"/>
                        </a:cxn>
                        <a:cxn ang="0">
                          <a:pos x="41" y="172"/>
                        </a:cxn>
                        <a:cxn ang="0">
                          <a:pos x="47" y="174"/>
                        </a:cxn>
                        <a:cxn ang="0">
                          <a:pos x="54" y="176"/>
                        </a:cxn>
                        <a:cxn ang="0">
                          <a:pos x="63" y="176"/>
                        </a:cxn>
                        <a:cxn ang="0">
                          <a:pos x="63" y="17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56" y="158"/>
                        </a:cxn>
                        <a:cxn ang="0">
                          <a:pos x="48" y="146"/>
                        </a:cxn>
                        <a:cxn ang="0">
                          <a:pos x="42" y="134"/>
                        </a:cxn>
                        <a:cxn ang="0">
                          <a:pos x="41" y="127"/>
                        </a:cxn>
                        <a:cxn ang="0">
                          <a:pos x="40" y="121"/>
                        </a:cxn>
                        <a:cxn ang="0">
                          <a:pos x="40" y="121"/>
                        </a:cxn>
                        <a:cxn ang="0">
                          <a:pos x="40" y="69"/>
                        </a:cxn>
                        <a:cxn ang="0">
                          <a:pos x="40" y="69"/>
                        </a:cxn>
                        <a:cxn ang="0">
                          <a:pos x="42" y="59"/>
                        </a:cxn>
                        <a:cxn ang="0">
                          <a:pos x="46" y="46"/>
                        </a:cxn>
                        <a:cxn ang="0">
                          <a:pos x="55" y="26"/>
                        </a:cxn>
                        <a:cxn ang="0">
                          <a:pos x="55" y="26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45" y="4"/>
                        </a:cxn>
                        <a:cxn ang="0">
                          <a:pos x="34" y="8"/>
                        </a:cxn>
                        <a:cxn ang="0">
                          <a:pos x="25" y="14"/>
                        </a:cxn>
                        <a:cxn ang="0">
                          <a:pos x="17" y="22"/>
                        </a:cxn>
                        <a:cxn ang="0">
                          <a:pos x="10" y="31"/>
                        </a:cxn>
                        <a:cxn ang="0">
                          <a:pos x="4" y="42"/>
                        </a:cxn>
                        <a:cxn ang="0">
                          <a:pos x="1" y="53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</a:cxnLst>
                      <a:rect l="0" t="0" r="r" b="b"/>
                      <a:pathLst>
                        <a:path w="63" h="176">
                          <a:moveTo>
                            <a:pt x="0" y="66"/>
                          </a:moveTo>
                          <a:lnTo>
                            <a:pt x="0" y="66"/>
                          </a:lnTo>
                          <a:lnTo>
                            <a:pt x="1" y="75"/>
                          </a:lnTo>
                          <a:lnTo>
                            <a:pt x="2" y="82"/>
                          </a:lnTo>
                          <a:lnTo>
                            <a:pt x="8" y="92"/>
                          </a:lnTo>
                          <a:lnTo>
                            <a:pt x="8" y="92"/>
                          </a:lnTo>
                          <a:lnTo>
                            <a:pt x="11" y="106"/>
                          </a:lnTo>
                          <a:lnTo>
                            <a:pt x="14" y="121"/>
                          </a:lnTo>
                          <a:lnTo>
                            <a:pt x="17" y="135"/>
                          </a:lnTo>
                          <a:lnTo>
                            <a:pt x="22" y="148"/>
                          </a:lnTo>
                          <a:lnTo>
                            <a:pt x="24" y="154"/>
                          </a:lnTo>
                          <a:lnTo>
                            <a:pt x="27" y="159"/>
                          </a:lnTo>
                          <a:lnTo>
                            <a:pt x="31" y="165"/>
                          </a:lnTo>
                          <a:lnTo>
                            <a:pt x="35" y="168"/>
                          </a:lnTo>
                          <a:lnTo>
                            <a:pt x="41" y="172"/>
                          </a:lnTo>
                          <a:lnTo>
                            <a:pt x="47" y="174"/>
                          </a:lnTo>
                          <a:lnTo>
                            <a:pt x="54" y="176"/>
                          </a:lnTo>
                          <a:lnTo>
                            <a:pt x="63" y="176"/>
                          </a:lnTo>
                          <a:lnTo>
                            <a:pt x="63" y="17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56" y="158"/>
                          </a:lnTo>
                          <a:lnTo>
                            <a:pt x="48" y="146"/>
                          </a:lnTo>
                          <a:lnTo>
                            <a:pt x="42" y="134"/>
                          </a:lnTo>
                          <a:lnTo>
                            <a:pt x="41" y="127"/>
                          </a:lnTo>
                          <a:lnTo>
                            <a:pt x="40" y="121"/>
                          </a:lnTo>
                          <a:lnTo>
                            <a:pt x="40" y="121"/>
                          </a:lnTo>
                          <a:lnTo>
                            <a:pt x="40" y="69"/>
                          </a:lnTo>
                          <a:lnTo>
                            <a:pt x="40" y="69"/>
                          </a:lnTo>
                          <a:lnTo>
                            <a:pt x="42" y="59"/>
                          </a:lnTo>
                          <a:lnTo>
                            <a:pt x="46" y="46"/>
                          </a:lnTo>
                          <a:lnTo>
                            <a:pt x="55" y="26"/>
                          </a:lnTo>
                          <a:lnTo>
                            <a:pt x="55" y="26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45" y="4"/>
                          </a:lnTo>
                          <a:lnTo>
                            <a:pt x="34" y="8"/>
                          </a:lnTo>
                          <a:lnTo>
                            <a:pt x="25" y="14"/>
                          </a:lnTo>
                          <a:lnTo>
                            <a:pt x="17" y="22"/>
                          </a:lnTo>
                          <a:lnTo>
                            <a:pt x="10" y="31"/>
                          </a:lnTo>
                          <a:lnTo>
                            <a:pt x="4" y="42"/>
                          </a:lnTo>
                          <a:lnTo>
                            <a:pt x="1" y="53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8369777" y="4554511"/>
                      <a:ext cx="49402" cy="19392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69"/>
                        </a:cxn>
                        <a:cxn ang="0">
                          <a:pos x="8" y="110"/>
                        </a:cxn>
                        <a:cxn ang="0">
                          <a:pos x="3" y="95"/>
                        </a:cxn>
                        <a:cxn ang="0">
                          <a:pos x="0" y="77"/>
                        </a:cxn>
                        <a:cxn ang="0">
                          <a:pos x="0" y="65"/>
                        </a:cxn>
                        <a:cxn ang="0">
                          <a:pos x="8" y="65"/>
                        </a:cxn>
                        <a:cxn ang="0">
                          <a:pos x="18" y="59"/>
                        </a:cxn>
                        <a:cxn ang="0">
                          <a:pos x="25" y="50"/>
                        </a:cxn>
                        <a:cxn ang="0">
                          <a:pos x="31" y="33"/>
                        </a:cxn>
                        <a:cxn ang="0">
                          <a:pos x="38" y="10"/>
                        </a:cxn>
                        <a:cxn ang="0">
                          <a:pos x="42" y="3"/>
                        </a:cxn>
                        <a:cxn ang="0">
                          <a:pos x="51" y="0"/>
                        </a:cxn>
                        <a:cxn ang="0">
                          <a:pos x="54" y="1"/>
                        </a:cxn>
                        <a:cxn ang="0">
                          <a:pos x="62" y="8"/>
                        </a:cxn>
                        <a:cxn ang="0">
                          <a:pos x="66" y="21"/>
                        </a:cxn>
                        <a:cxn ang="0">
                          <a:pos x="65" y="31"/>
                        </a:cxn>
                        <a:cxn ang="0">
                          <a:pos x="62" y="43"/>
                        </a:cxn>
                        <a:cxn ang="0">
                          <a:pos x="54" y="59"/>
                        </a:cxn>
                        <a:cxn ang="0">
                          <a:pos x="51" y="73"/>
                        </a:cxn>
                        <a:cxn ang="0">
                          <a:pos x="53" y="89"/>
                        </a:cxn>
                        <a:cxn ang="0">
                          <a:pos x="57" y="115"/>
                        </a:cxn>
                        <a:cxn ang="0">
                          <a:pos x="58" y="129"/>
                        </a:cxn>
                        <a:cxn ang="0">
                          <a:pos x="55" y="140"/>
                        </a:cxn>
                        <a:cxn ang="0">
                          <a:pos x="48" y="148"/>
                        </a:cxn>
                        <a:cxn ang="0">
                          <a:pos x="38" y="160"/>
                        </a:cxn>
                        <a:cxn ang="0">
                          <a:pos x="36" y="165"/>
                        </a:cxn>
                        <a:cxn ang="0">
                          <a:pos x="39" y="178"/>
                        </a:cxn>
                        <a:cxn ang="0">
                          <a:pos x="49" y="203"/>
                        </a:cxn>
                        <a:cxn ang="0">
                          <a:pos x="51" y="216"/>
                        </a:cxn>
                        <a:cxn ang="0">
                          <a:pos x="51" y="224"/>
                        </a:cxn>
                        <a:cxn ang="0">
                          <a:pos x="46" y="241"/>
                        </a:cxn>
                        <a:cxn ang="0">
                          <a:pos x="41" y="259"/>
                        </a:cxn>
                        <a:cxn ang="0">
                          <a:pos x="40" y="264"/>
                        </a:cxn>
                        <a:cxn ang="0">
                          <a:pos x="32" y="257"/>
                        </a:cxn>
                        <a:cxn ang="0">
                          <a:pos x="30" y="248"/>
                        </a:cxn>
                        <a:cxn ang="0">
                          <a:pos x="30" y="224"/>
                        </a:cxn>
                        <a:cxn ang="0">
                          <a:pos x="28" y="221"/>
                        </a:cxn>
                        <a:cxn ang="0">
                          <a:pos x="25" y="216"/>
                        </a:cxn>
                        <a:cxn ang="0">
                          <a:pos x="18" y="215"/>
                        </a:cxn>
                        <a:cxn ang="0">
                          <a:pos x="15" y="213"/>
                        </a:cxn>
                        <a:cxn ang="0">
                          <a:pos x="9" y="202"/>
                        </a:cxn>
                        <a:cxn ang="0">
                          <a:pos x="8" y="189"/>
                        </a:cxn>
                        <a:cxn ang="0">
                          <a:pos x="9" y="172"/>
                        </a:cxn>
                        <a:cxn ang="0">
                          <a:pos x="8" y="169"/>
                        </a:cxn>
                      </a:cxnLst>
                      <a:rect l="0" t="0" r="r" b="b"/>
                      <a:pathLst>
                        <a:path w="66" h="264">
                          <a:moveTo>
                            <a:pt x="8" y="169"/>
                          </a:moveTo>
                          <a:lnTo>
                            <a:pt x="8" y="169"/>
                          </a:lnTo>
                          <a:lnTo>
                            <a:pt x="8" y="110"/>
                          </a:lnTo>
                          <a:lnTo>
                            <a:pt x="8" y="110"/>
                          </a:lnTo>
                          <a:lnTo>
                            <a:pt x="7" y="102"/>
                          </a:lnTo>
                          <a:lnTo>
                            <a:pt x="3" y="95"/>
                          </a:lnTo>
                          <a:lnTo>
                            <a:pt x="1" y="87"/>
                          </a:lnTo>
                          <a:lnTo>
                            <a:pt x="0" y="77"/>
                          </a:lnTo>
                          <a:lnTo>
                            <a:pt x="0" y="77"/>
                          </a:lnTo>
                          <a:lnTo>
                            <a:pt x="0" y="65"/>
                          </a:lnTo>
                          <a:lnTo>
                            <a:pt x="0" y="65"/>
                          </a:lnTo>
                          <a:lnTo>
                            <a:pt x="8" y="65"/>
                          </a:lnTo>
                          <a:lnTo>
                            <a:pt x="13" y="63"/>
                          </a:lnTo>
                          <a:lnTo>
                            <a:pt x="18" y="59"/>
                          </a:lnTo>
                          <a:lnTo>
                            <a:pt x="23" y="56"/>
                          </a:lnTo>
                          <a:lnTo>
                            <a:pt x="25" y="50"/>
                          </a:lnTo>
                          <a:lnTo>
                            <a:pt x="27" y="45"/>
                          </a:lnTo>
                          <a:lnTo>
                            <a:pt x="31" y="33"/>
                          </a:lnTo>
                          <a:lnTo>
                            <a:pt x="34" y="20"/>
                          </a:lnTo>
                          <a:lnTo>
                            <a:pt x="38" y="10"/>
                          </a:lnTo>
                          <a:lnTo>
                            <a:pt x="40" y="7"/>
                          </a:lnTo>
                          <a:lnTo>
                            <a:pt x="42" y="3"/>
                          </a:lnTo>
                          <a:lnTo>
                            <a:pt x="47" y="1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lnTo>
                            <a:pt x="54" y="1"/>
                          </a:lnTo>
                          <a:lnTo>
                            <a:pt x="57" y="2"/>
                          </a:lnTo>
                          <a:lnTo>
                            <a:pt x="62" y="8"/>
                          </a:lnTo>
                          <a:lnTo>
                            <a:pt x="65" y="16"/>
                          </a:lnTo>
                          <a:lnTo>
                            <a:pt x="66" y="21"/>
                          </a:lnTo>
                          <a:lnTo>
                            <a:pt x="66" y="21"/>
                          </a:lnTo>
                          <a:lnTo>
                            <a:pt x="65" y="31"/>
                          </a:lnTo>
                          <a:lnTo>
                            <a:pt x="64" y="38"/>
                          </a:lnTo>
                          <a:lnTo>
                            <a:pt x="62" y="43"/>
                          </a:lnTo>
                          <a:lnTo>
                            <a:pt x="59" y="49"/>
                          </a:lnTo>
                          <a:lnTo>
                            <a:pt x="54" y="59"/>
                          </a:lnTo>
                          <a:lnTo>
                            <a:pt x="53" y="66"/>
                          </a:lnTo>
                          <a:lnTo>
                            <a:pt x="51" y="73"/>
                          </a:lnTo>
                          <a:lnTo>
                            <a:pt x="51" y="73"/>
                          </a:lnTo>
                          <a:lnTo>
                            <a:pt x="53" y="89"/>
                          </a:lnTo>
                          <a:lnTo>
                            <a:pt x="55" y="102"/>
                          </a:lnTo>
                          <a:lnTo>
                            <a:pt x="57" y="115"/>
                          </a:lnTo>
                          <a:lnTo>
                            <a:pt x="58" y="129"/>
                          </a:lnTo>
                          <a:lnTo>
                            <a:pt x="58" y="129"/>
                          </a:lnTo>
                          <a:lnTo>
                            <a:pt x="57" y="135"/>
                          </a:lnTo>
                          <a:lnTo>
                            <a:pt x="55" y="140"/>
                          </a:lnTo>
                          <a:lnTo>
                            <a:pt x="51" y="145"/>
                          </a:lnTo>
                          <a:lnTo>
                            <a:pt x="48" y="148"/>
                          </a:lnTo>
                          <a:lnTo>
                            <a:pt x="40" y="156"/>
                          </a:lnTo>
                          <a:lnTo>
                            <a:pt x="38" y="160"/>
                          </a:lnTo>
                          <a:lnTo>
                            <a:pt x="36" y="165"/>
                          </a:lnTo>
                          <a:lnTo>
                            <a:pt x="36" y="165"/>
                          </a:lnTo>
                          <a:lnTo>
                            <a:pt x="38" y="172"/>
                          </a:lnTo>
                          <a:lnTo>
                            <a:pt x="39" y="178"/>
                          </a:lnTo>
                          <a:lnTo>
                            <a:pt x="45" y="191"/>
                          </a:lnTo>
                          <a:lnTo>
                            <a:pt x="49" y="203"/>
                          </a:lnTo>
                          <a:lnTo>
                            <a:pt x="51" y="209"/>
                          </a:lnTo>
                          <a:lnTo>
                            <a:pt x="51" y="216"/>
                          </a:lnTo>
                          <a:lnTo>
                            <a:pt x="51" y="216"/>
                          </a:lnTo>
                          <a:lnTo>
                            <a:pt x="51" y="224"/>
                          </a:lnTo>
                          <a:lnTo>
                            <a:pt x="50" y="231"/>
                          </a:lnTo>
                          <a:lnTo>
                            <a:pt x="46" y="241"/>
                          </a:lnTo>
                          <a:lnTo>
                            <a:pt x="42" y="253"/>
                          </a:lnTo>
                          <a:lnTo>
                            <a:pt x="41" y="259"/>
                          </a:lnTo>
                          <a:lnTo>
                            <a:pt x="40" y="264"/>
                          </a:lnTo>
                          <a:lnTo>
                            <a:pt x="40" y="264"/>
                          </a:lnTo>
                          <a:lnTo>
                            <a:pt x="35" y="261"/>
                          </a:lnTo>
                          <a:lnTo>
                            <a:pt x="32" y="257"/>
                          </a:lnTo>
                          <a:lnTo>
                            <a:pt x="31" y="253"/>
                          </a:lnTo>
                          <a:lnTo>
                            <a:pt x="30" y="248"/>
                          </a:lnTo>
                          <a:lnTo>
                            <a:pt x="28" y="237"/>
                          </a:lnTo>
                          <a:lnTo>
                            <a:pt x="30" y="224"/>
                          </a:lnTo>
                          <a:lnTo>
                            <a:pt x="30" y="224"/>
                          </a:lnTo>
                          <a:lnTo>
                            <a:pt x="28" y="221"/>
                          </a:lnTo>
                          <a:lnTo>
                            <a:pt x="27" y="218"/>
                          </a:lnTo>
                          <a:lnTo>
                            <a:pt x="25" y="216"/>
                          </a:lnTo>
                          <a:lnTo>
                            <a:pt x="23" y="216"/>
                          </a:lnTo>
                          <a:lnTo>
                            <a:pt x="18" y="215"/>
                          </a:lnTo>
                          <a:lnTo>
                            <a:pt x="15" y="213"/>
                          </a:lnTo>
                          <a:lnTo>
                            <a:pt x="15" y="213"/>
                          </a:lnTo>
                          <a:lnTo>
                            <a:pt x="11" y="208"/>
                          </a:lnTo>
                          <a:lnTo>
                            <a:pt x="9" y="202"/>
                          </a:lnTo>
                          <a:lnTo>
                            <a:pt x="8" y="196"/>
                          </a:lnTo>
                          <a:lnTo>
                            <a:pt x="8" y="189"/>
                          </a:lnTo>
                          <a:lnTo>
                            <a:pt x="9" y="177"/>
                          </a:lnTo>
                          <a:lnTo>
                            <a:pt x="9" y="172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8426445" y="4786343"/>
                      <a:ext cx="18889" cy="30619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3" y="10"/>
                        </a:cxn>
                        <a:cxn ang="0">
                          <a:pos x="22" y="9"/>
                        </a:cxn>
                        <a:cxn ang="0">
                          <a:pos x="18" y="6"/>
                        </a:cxn>
                        <a:cxn ang="0">
                          <a:pos x="17" y="1"/>
                        </a:cxn>
                        <a:cxn ang="0">
                          <a:pos x="16" y="0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11" y="0"/>
                        </a:cxn>
                        <a:cxn ang="0">
                          <a:pos x="8" y="2"/>
                        </a:cxn>
                        <a:cxn ang="0">
                          <a:pos x="5" y="6"/>
                        </a:cxn>
                        <a:cxn ang="0">
                          <a:pos x="3" y="10"/>
                        </a:cxn>
                        <a:cxn ang="0">
                          <a:pos x="1" y="21"/>
                        </a:cxn>
                        <a:cxn ang="0">
                          <a:pos x="0" y="32"/>
                        </a:cxn>
                        <a:cxn ang="0">
                          <a:pos x="0" y="32"/>
                        </a:cxn>
                        <a:cxn ang="0">
                          <a:pos x="0" y="35"/>
                        </a:cxn>
                        <a:cxn ang="0">
                          <a:pos x="1" y="37"/>
                        </a:cxn>
                        <a:cxn ang="0">
                          <a:pos x="4" y="39"/>
                        </a:cxn>
                        <a:cxn ang="0">
                          <a:pos x="8" y="41"/>
                        </a:cxn>
                        <a:cxn ang="0">
                          <a:pos x="11" y="44"/>
                        </a:cxn>
                        <a:cxn ang="0">
                          <a:pos x="11" y="44"/>
                        </a:cxn>
                        <a:cxn ang="0">
                          <a:pos x="20" y="24"/>
                        </a:cxn>
                        <a:cxn ang="0">
                          <a:pos x="25" y="15"/>
                        </a:cxn>
                        <a:cxn ang="0">
                          <a:pos x="26" y="12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</a:cxnLst>
                      <a:rect l="0" t="0" r="r" b="b"/>
                      <a:pathLst>
                        <a:path w="26" h="44">
                          <a:moveTo>
                            <a:pt x="26" y="10"/>
                          </a:moveTo>
                          <a:lnTo>
                            <a:pt x="26" y="10"/>
                          </a:lnTo>
                          <a:lnTo>
                            <a:pt x="23" y="10"/>
                          </a:lnTo>
                          <a:lnTo>
                            <a:pt x="22" y="9"/>
                          </a:lnTo>
                          <a:lnTo>
                            <a:pt x="18" y="6"/>
                          </a:lnTo>
                          <a:lnTo>
                            <a:pt x="17" y="1"/>
                          </a:lnTo>
                          <a:lnTo>
                            <a:pt x="16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8" y="2"/>
                          </a:lnTo>
                          <a:lnTo>
                            <a:pt x="5" y="6"/>
                          </a:lnTo>
                          <a:lnTo>
                            <a:pt x="3" y="10"/>
                          </a:lnTo>
                          <a:lnTo>
                            <a:pt x="1" y="21"/>
                          </a:lnTo>
                          <a:lnTo>
                            <a:pt x="0" y="32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1" y="37"/>
                          </a:lnTo>
                          <a:lnTo>
                            <a:pt x="4" y="39"/>
                          </a:lnTo>
                          <a:lnTo>
                            <a:pt x="8" y="41"/>
                          </a:lnTo>
                          <a:lnTo>
                            <a:pt x="11" y="44"/>
                          </a:lnTo>
                          <a:lnTo>
                            <a:pt x="11" y="44"/>
                          </a:lnTo>
                          <a:lnTo>
                            <a:pt x="20" y="24"/>
                          </a:lnTo>
                          <a:lnTo>
                            <a:pt x="25" y="15"/>
                          </a:lnTo>
                          <a:lnTo>
                            <a:pt x="26" y="12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8414821" y="4401414"/>
                      <a:ext cx="30513" cy="106439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97"/>
                        </a:cxn>
                        <a:cxn ang="0">
                          <a:pos x="41" y="97"/>
                        </a:cxn>
                        <a:cxn ang="0">
                          <a:pos x="39" y="106"/>
                        </a:cxn>
                        <a:cxn ang="0">
                          <a:pos x="34" y="122"/>
                        </a:cxn>
                        <a:cxn ang="0">
                          <a:pos x="30" y="137"/>
                        </a:cxn>
                        <a:cxn ang="0">
                          <a:pos x="27" y="143"/>
                        </a:cxn>
                        <a:cxn ang="0">
                          <a:pos x="26" y="145"/>
                        </a:cxn>
                        <a:cxn ang="0">
                          <a:pos x="26" y="145"/>
                        </a:cxn>
                        <a:cxn ang="0">
                          <a:pos x="17" y="129"/>
                        </a:cxn>
                        <a:cxn ang="0">
                          <a:pos x="9" y="112"/>
                        </a:cxn>
                        <a:cxn ang="0">
                          <a:pos x="6" y="104"/>
                        </a:cxn>
                        <a:cxn ang="0">
                          <a:pos x="2" y="93"/>
                        </a:cxn>
                        <a:cxn ang="0">
                          <a:pos x="1" y="83"/>
                        </a:cxn>
                        <a:cxn ang="0">
                          <a:pos x="0" y="71"/>
                        </a:cxn>
                        <a:cxn ang="0">
                          <a:pos x="0" y="71"/>
                        </a:cxn>
                        <a:cxn ang="0">
                          <a:pos x="1" y="55"/>
                        </a:cxn>
                        <a:cxn ang="0">
                          <a:pos x="2" y="41"/>
                        </a:cxn>
                        <a:cxn ang="0">
                          <a:pos x="3" y="28"/>
                        </a:cxn>
                        <a:cxn ang="0">
                          <a:pos x="4" y="13"/>
                        </a:cxn>
                        <a:cxn ang="0">
                          <a:pos x="4" y="13"/>
                        </a:cxn>
                        <a:cxn ang="0">
                          <a:pos x="4" y="8"/>
                        </a:cxn>
                        <a:cxn ang="0">
                          <a:pos x="6" y="5"/>
                        </a:cxn>
                        <a:cxn ang="0">
                          <a:pos x="8" y="2"/>
                        </a:cxn>
                        <a:cxn ang="0">
                          <a:pos x="10" y="1"/>
                        </a:cxn>
                        <a:cxn ang="0">
                          <a:pos x="12" y="0"/>
                        </a:cxn>
                        <a:cxn ang="0">
                          <a:pos x="16" y="0"/>
                        </a:cxn>
                        <a:cxn ang="0">
                          <a:pos x="23" y="2"/>
                        </a:cxn>
                        <a:cxn ang="0">
                          <a:pos x="30" y="7"/>
                        </a:cxn>
                        <a:cxn ang="0">
                          <a:pos x="35" y="14"/>
                        </a:cxn>
                        <a:cxn ang="0">
                          <a:pos x="39" y="22"/>
                        </a:cxn>
                        <a:cxn ang="0">
                          <a:pos x="40" y="27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</a:cxnLst>
                      <a:rect l="0" t="0" r="r" b="b"/>
                      <a:pathLst>
                        <a:path w="41" h="145">
                          <a:moveTo>
                            <a:pt x="41" y="31"/>
                          </a:moveTo>
                          <a:lnTo>
                            <a:pt x="41" y="31"/>
                          </a:lnTo>
                          <a:lnTo>
                            <a:pt x="41" y="97"/>
                          </a:lnTo>
                          <a:lnTo>
                            <a:pt x="41" y="97"/>
                          </a:lnTo>
                          <a:lnTo>
                            <a:pt x="39" y="106"/>
                          </a:lnTo>
                          <a:lnTo>
                            <a:pt x="34" y="122"/>
                          </a:lnTo>
                          <a:lnTo>
                            <a:pt x="30" y="137"/>
                          </a:lnTo>
                          <a:lnTo>
                            <a:pt x="27" y="143"/>
                          </a:lnTo>
                          <a:lnTo>
                            <a:pt x="26" y="145"/>
                          </a:lnTo>
                          <a:lnTo>
                            <a:pt x="26" y="145"/>
                          </a:lnTo>
                          <a:lnTo>
                            <a:pt x="17" y="129"/>
                          </a:lnTo>
                          <a:lnTo>
                            <a:pt x="9" y="112"/>
                          </a:lnTo>
                          <a:lnTo>
                            <a:pt x="6" y="104"/>
                          </a:lnTo>
                          <a:lnTo>
                            <a:pt x="2" y="93"/>
                          </a:lnTo>
                          <a:lnTo>
                            <a:pt x="1" y="83"/>
                          </a:lnTo>
                          <a:lnTo>
                            <a:pt x="0" y="71"/>
                          </a:lnTo>
                          <a:lnTo>
                            <a:pt x="0" y="71"/>
                          </a:lnTo>
                          <a:lnTo>
                            <a:pt x="1" y="55"/>
                          </a:lnTo>
                          <a:lnTo>
                            <a:pt x="2" y="41"/>
                          </a:lnTo>
                          <a:lnTo>
                            <a:pt x="3" y="28"/>
                          </a:lnTo>
                          <a:lnTo>
                            <a:pt x="4" y="13"/>
                          </a:lnTo>
                          <a:lnTo>
                            <a:pt x="4" y="13"/>
                          </a:lnTo>
                          <a:lnTo>
                            <a:pt x="4" y="8"/>
                          </a:lnTo>
                          <a:lnTo>
                            <a:pt x="6" y="5"/>
                          </a:lnTo>
                          <a:lnTo>
                            <a:pt x="8" y="2"/>
                          </a:lnTo>
                          <a:lnTo>
                            <a:pt x="10" y="1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30" y="7"/>
                          </a:lnTo>
                          <a:lnTo>
                            <a:pt x="35" y="14"/>
                          </a:lnTo>
                          <a:lnTo>
                            <a:pt x="39" y="22"/>
                          </a:lnTo>
                          <a:lnTo>
                            <a:pt x="40" y="27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8426445" y="4230821"/>
                      <a:ext cx="26154" cy="59780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4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7" y="48"/>
                        </a:cxn>
                        <a:cxn ang="0">
                          <a:pos x="15" y="44"/>
                        </a:cxn>
                        <a:cxn ang="0">
                          <a:pos x="9" y="36"/>
                        </a:cxn>
                        <a:cxn ang="0">
                          <a:pos x="5" y="32"/>
                        </a:cxn>
                        <a:cxn ang="0">
                          <a:pos x="2" y="27"/>
                        </a:cxn>
                        <a:cxn ang="0">
                          <a:pos x="1" y="21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1" y="10"/>
                        </a:cxn>
                        <a:cxn ang="0">
                          <a:pos x="4" y="5"/>
                        </a:cxn>
                        <a:cxn ang="0">
                          <a:pos x="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19" y="13"/>
                        </a:cxn>
                        <a:cxn ang="0">
                          <a:pos x="28" y="26"/>
                        </a:cxn>
                        <a:cxn ang="0">
                          <a:pos x="32" y="34"/>
                        </a:cxn>
                        <a:cxn ang="0">
                          <a:pos x="34" y="42"/>
                        </a:cxn>
                        <a:cxn ang="0">
                          <a:pos x="37" y="51"/>
                        </a:cxn>
                        <a:cxn ang="0">
                          <a:pos x="37" y="63"/>
                        </a:cxn>
                        <a:cxn ang="0">
                          <a:pos x="37" y="63"/>
                        </a:cxn>
                        <a:cxn ang="0">
                          <a:pos x="37" y="71"/>
                        </a:cxn>
                        <a:cxn ang="0">
                          <a:pos x="35" y="76"/>
                        </a:cxn>
                        <a:cxn ang="0">
                          <a:pos x="35" y="79"/>
                        </a:cxn>
                        <a:cxn ang="0">
                          <a:pos x="33" y="80"/>
                        </a:cxn>
                        <a:cxn ang="0">
                          <a:pos x="32" y="81"/>
                        </a:cxn>
                        <a:cxn ang="0">
                          <a:pos x="30" y="81"/>
                        </a:cxn>
                        <a:cxn ang="0">
                          <a:pos x="30" y="81"/>
                        </a:cxn>
                        <a:cxn ang="0">
                          <a:pos x="26" y="80"/>
                        </a:cxn>
                        <a:cxn ang="0">
                          <a:pos x="23" y="78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</a:cxnLst>
                      <a:rect l="0" t="0" r="r" b="b"/>
                      <a:pathLst>
                        <a:path w="37" h="81">
                          <a:moveTo>
                            <a:pt x="18" y="74"/>
                          </a:move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7" y="48"/>
                          </a:lnTo>
                          <a:lnTo>
                            <a:pt x="15" y="44"/>
                          </a:lnTo>
                          <a:lnTo>
                            <a:pt x="9" y="36"/>
                          </a:lnTo>
                          <a:lnTo>
                            <a:pt x="5" y="32"/>
                          </a:lnTo>
                          <a:lnTo>
                            <a:pt x="2" y="27"/>
                          </a:lnTo>
                          <a:lnTo>
                            <a:pt x="1" y="21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1" y="10"/>
                          </a:lnTo>
                          <a:lnTo>
                            <a:pt x="4" y="5"/>
                          </a:lnTo>
                          <a:lnTo>
                            <a:pt x="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9" y="13"/>
                          </a:lnTo>
                          <a:lnTo>
                            <a:pt x="28" y="26"/>
                          </a:lnTo>
                          <a:lnTo>
                            <a:pt x="32" y="34"/>
                          </a:lnTo>
                          <a:lnTo>
                            <a:pt x="34" y="42"/>
                          </a:lnTo>
                          <a:lnTo>
                            <a:pt x="37" y="51"/>
                          </a:lnTo>
                          <a:lnTo>
                            <a:pt x="37" y="63"/>
                          </a:lnTo>
                          <a:lnTo>
                            <a:pt x="37" y="63"/>
                          </a:lnTo>
                          <a:lnTo>
                            <a:pt x="37" y="71"/>
                          </a:lnTo>
                          <a:lnTo>
                            <a:pt x="35" y="76"/>
                          </a:lnTo>
                          <a:lnTo>
                            <a:pt x="35" y="79"/>
                          </a:lnTo>
                          <a:lnTo>
                            <a:pt x="33" y="80"/>
                          </a:lnTo>
                          <a:lnTo>
                            <a:pt x="32" y="81"/>
                          </a:lnTo>
                          <a:lnTo>
                            <a:pt x="30" y="81"/>
                          </a:lnTo>
                          <a:lnTo>
                            <a:pt x="30" y="81"/>
                          </a:lnTo>
                          <a:lnTo>
                            <a:pt x="26" y="80"/>
                          </a:lnTo>
                          <a:lnTo>
                            <a:pt x="23" y="78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8423538" y="4192912"/>
                      <a:ext cx="11624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0"/>
                        </a:cxn>
                        <a:cxn ang="0">
                          <a:pos x="12" y="30"/>
                        </a:cxn>
                        <a:cxn ang="0">
                          <a:pos x="6" y="28"/>
                        </a:cxn>
                        <a:cxn ang="0">
                          <a:pos x="3" y="26"/>
                        </a:cxn>
                        <a:cxn ang="0">
                          <a:pos x="1" y="23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8"/>
                        </a:cxn>
                        <a:cxn ang="0">
                          <a:pos x="4" y="0"/>
                        </a:cxn>
                        <a:cxn ang="0">
                          <a:pos x="15" y="8"/>
                        </a:cxn>
                        <a:cxn ang="0">
                          <a:pos x="15" y="8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2" y="30"/>
                        </a:cxn>
                        <a:cxn ang="0">
                          <a:pos x="12" y="30"/>
                        </a:cxn>
                      </a:cxnLst>
                      <a:rect l="0" t="0" r="r" b="b"/>
                      <a:pathLst>
                        <a:path w="15" h="30">
                          <a:moveTo>
                            <a:pt x="12" y="30"/>
                          </a:moveTo>
                          <a:lnTo>
                            <a:pt x="12" y="30"/>
                          </a:lnTo>
                          <a:lnTo>
                            <a:pt x="6" y="28"/>
                          </a:lnTo>
                          <a:lnTo>
                            <a:pt x="3" y="26"/>
                          </a:lnTo>
                          <a:lnTo>
                            <a:pt x="1" y="23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8"/>
                          </a:lnTo>
                          <a:lnTo>
                            <a:pt x="4" y="0"/>
                          </a:lnTo>
                          <a:lnTo>
                            <a:pt x="15" y="8"/>
                          </a:lnTo>
                          <a:lnTo>
                            <a:pt x="15" y="8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2" y="30"/>
                          </a:lnTo>
                          <a:lnTo>
                            <a:pt x="12" y="3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8419179" y="4134589"/>
                      <a:ext cx="15983" cy="18955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5" y="10"/>
                        </a:cxn>
                        <a:cxn ang="0">
                          <a:pos x="13" y="9"/>
                        </a:cxn>
                        <a:cxn ang="0">
                          <a:pos x="10" y="6"/>
                        </a:cxn>
                        <a:cxn ang="0">
                          <a:pos x="5" y="2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19"/>
                        </a:cxn>
                        <a:cxn ang="0">
                          <a:pos x="3" y="22"/>
                        </a:cxn>
                        <a:cxn ang="0">
                          <a:pos x="5" y="24"/>
                        </a:cxn>
                        <a:cxn ang="0">
                          <a:pos x="7" y="27"/>
                        </a:cxn>
                        <a:cxn ang="0">
                          <a:pos x="7" y="27"/>
                        </a:cxn>
                        <a:cxn ang="0">
                          <a:pos x="11" y="24"/>
                        </a:cxn>
                        <a:cxn ang="0">
                          <a:pos x="14" y="22"/>
                        </a:cxn>
                        <a:cxn ang="0">
                          <a:pos x="22" y="15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19" y="12"/>
                          </a:moveTo>
                          <a:lnTo>
                            <a:pt x="19" y="12"/>
                          </a:lnTo>
                          <a:lnTo>
                            <a:pt x="15" y="10"/>
                          </a:lnTo>
                          <a:lnTo>
                            <a:pt x="13" y="9"/>
                          </a:lnTo>
                          <a:lnTo>
                            <a:pt x="10" y="6"/>
                          </a:lnTo>
                          <a:lnTo>
                            <a:pt x="5" y="2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9"/>
                          </a:lnTo>
                          <a:lnTo>
                            <a:pt x="3" y="22"/>
                          </a:lnTo>
                          <a:lnTo>
                            <a:pt x="5" y="24"/>
                          </a:lnTo>
                          <a:lnTo>
                            <a:pt x="7" y="27"/>
                          </a:lnTo>
                          <a:lnTo>
                            <a:pt x="7" y="27"/>
                          </a:lnTo>
                          <a:lnTo>
                            <a:pt x="11" y="24"/>
                          </a:lnTo>
                          <a:lnTo>
                            <a:pt x="14" y="22"/>
                          </a:lnTo>
                          <a:lnTo>
                            <a:pt x="22" y="15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8398837" y="4099595"/>
                      <a:ext cx="15983" cy="16039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8" y="21"/>
                        </a:cxn>
                        <a:cxn ang="0">
                          <a:pos x="6" y="17"/>
                        </a:cxn>
                        <a:cxn ang="0">
                          <a:pos x="3" y="15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1"/>
                        </a:cxn>
                        <a:cxn ang="0">
                          <a:pos x="14" y="5"/>
                        </a:cxn>
                        <a:cxn ang="0">
                          <a:pos x="18" y="9"/>
                        </a:cxn>
                        <a:cxn ang="0">
                          <a:pos x="22" y="14"/>
                        </a:cxn>
                        <a:cxn ang="0">
                          <a:pos x="22" y="14"/>
                        </a:cxn>
                        <a:cxn ang="0">
                          <a:pos x="19" y="15"/>
                        </a:cxn>
                        <a:cxn ang="0">
                          <a:pos x="17" y="17"/>
                        </a:cxn>
                        <a:cxn ang="0">
                          <a:pos x="14" y="21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</a:cxnLst>
                      <a:rect l="0" t="0" r="r" b="b"/>
                      <a:pathLst>
                        <a:path w="22" h="22">
                          <a:moveTo>
                            <a:pt x="11" y="22"/>
                          </a:moveTo>
                          <a:lnTo>
                            <a:pt x="11" y="22"/>
                          </a:lnTo>
                          <a:lnTo>
                            <a:pt x="8" y="21"/>
                          </a:lnTo>
                          <a:lnTo>
                            <a:pt x="6" y="17"/>
                          </a:lnTo>
                          <a:lnTo>
                            <a:pt x="3" y="15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1"/>
                          </a:lnTo>
                          <a:lnTo>
                            <a:pt x="14" y="5"/>
                          </a:lnTo>
                          <a:lnTo>
                            <a:pt x="18" y="9"/>
                          </a:lnTo>
                          <a:lnTo>
                            <a:pt x="22" y="14"/>
                          </a:lnTo>
                          <a:lnTo>
                            <a:pt x="22" y="14"/>
                          </a:lnTo>
                          <a:lnTo>
                            <a:pt x="19" y="15"/>
                          </a:lnTo>
                          <a:lnTo>
                            <a:pt x="17" y="17"/>
                          </a:lnTo>
                          <a:lnTo>
                            <a:pt x="14" y="21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8362513" y="3958163"/>
                      <a:ext cx="15983" cy="1312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8" y="0"/>
                        </a:cxn>
                        <a:cxn ang="0">
                          <a:pos x="5" y="3"/>
                        </a:cxn>
                        <a:cxn ang="0">
                          <a:pos x="1" y="6"/>
                        </a:cxn>
                        <a:cxn ang="0">
                          <a:pos x="1" y="9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13"/>
                        </a:cxn>
                        <a:cxn ang="0">
                          <a:pos x="2" y="15"/>
                        </a:cxn>
                        <a:cxn ang="0">
                          <a:pos x="8" y="18"/>
                        </a:cxn>
                        <a:cxn ang="0">
                          <a:pos x="15" y="18"/>
                        </a:cxn>
                        <a:cxn ang="0">
                          <a:pos x="20" y="18"/>
                        </a:cxn>
                        <a:cxn ang="0">
                          <a:pos x="20" y="18"/>
                        </a:cxn>
                        <a:cxn ang="0">
                          <a:pos x="22" y="18"/>
                        </a:cxn>
                        <a:cxn ang="0">
                          <a:pos x="22" y="15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</a:cxnLst>
                      <a:rect l="0" t="0" r="r" b="b"/>
                      <a:pathLst>
                        <a:path w="23" h="18">
                          <a:moveTo>
                            <a:pt x="23" y="11"/>
                          </a:move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8" y="0"/>
                          </a:lnTo>
                          <a:lnTo>
                            <a:pt x="5" y="3"/>
                          </a:lnTo>
                          <a:lnTo>
                            <a:pt x="1" y="6"/>
                          </a:lnTo>
                          <a:lnTo>
                            <a:pt x="1" y="9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5"/>
                          </a:lnTo>
                          <a:lnTo>
                            <a:pt x="8" y="18"/>
                          </a:lnTo>
                          <a:lnTo>
                            <a:pt x="15" y="18"/>
                          </a:lnTo>
                          <a:lnTo>
                            <a:pt x="20" y="18"/>
                          </a:lnTo>
                          <a:lnTo>
                            <a:pt x="20" y="18"/>
                          </a:lnTo>
                          <a:lnTo>
                            <a:pt x="22" y="18"/>
                          </a:lnTo>
                          <a:lnTo>
                            <a:pt x="22" y="15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8337812" y="3907131"/>
                      <a:ext cx="34872" cy="36452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0" y="23"/>
                        </a:cxn>
                        <a:cxn ang="0">
                          <a:pos x="30" y="12"/>
                        </a:cxn>
                        <a:cxn ang="0">
                          <a:pos x="24" y="7"/>
                        </a:cxn>
                        <a:cxn ang="0">
                          <a:pos x="18" y="4"/>
                        </a:cxn>
                        <a:cxn ang="0">
                          <a:pos x="13" y="1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5" y="0"/>
                        </a:cxn>
                        <a:cxn ang="0">
                          <a:pos x="2" y="1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2" y="8"/>
                        </a:cxn>
                        <a:cxn ang="0">
                          <a:pos x="3" y="13"/>
                        </a:cxn>
                        <a:cxn ang="0">
                          <a:pos x="5" y="22"/>
                        </a:cxn>
                        <a:cxn ang="0">
                          <a:pos x="6" y="27"/>
                        </a:cxn>
                        <a:cxn ang="0">
                          <a:pos x="7" y="30"/>
                        </a:cxn>
                        <a:cxn ang="0">
                          <a:pos x="10" y="33"/>
                        </a:cxn>
                        <a:cxn ang="0">
                          <a:pos x="15" y="33"/>
                        </a:cxn>
                        <a:cxn ang="0">
                          <a:pos x="15" y="33"/>
                        </a:cxn>
                        <a:cxn ang="0">
                          <a:pos x="15" y="39"/>
                        </a:cxn>
                        <a:cxn ang="0">
                          <a:pos x="16" y="43"/>
                        </a:cxn>
                        <a:cxn ang="0">
                          <a:pos x="17" y="46"/>
                        </a:cxn>
                        <a:cxn ang="0">
                          <a:pos x="19" y="49"/>
                        </a:cxn>
                        <a:cxn ang="0">
                          <a:pos x="22" y="50"/>
                        </a:cxn>
                        <a:cxn ang="0">
                          <a:pos x="25" y="51"/>
                        </a:cxn>
                        <a:cxn ang="0">
                          <a:pos x="32" y="51"/>
                        </a:cxn>
                        <a:cxn ang="0">
                          <a:pos x="32" y="51"/>
                        </a:cxn>
                        <a:cxn ang="0">
                          <a:pos x="37" y="51"/>
                        </a:cxn>
                        <a:cxn ang="0">
                          <a:pos x="39" y="50"/>
                        </a:cxn>
                        <a:cxn ang="0">
                          <a:pos x="42" y="49"/>
                        </a:cxn>
                        <a:cxn ang="0">
                          <a:pos x="44" y="46"/>
                        </a:cxn>
                        <a:cxn ang="0">
                          <a:pos x="47" y="41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</a:cxnLst>
                      <a:rect l="0" t="0" r="r" b="b"/>
                      <a:pathLst>
                        <a:path w="47" h="51">
                          <a:moveTo>
                            <a:pt x="47" y="33"/>
                          </a:moveTo>
                          <a:lnTo>
                            <a:pt x="47" y="33"/>
                          </a:lnTo>
                          <a:lnTo>
                            <a:pt x="40" y="23"/>
                          </a:lnTo>
                          <a:lnTo>
                            <a:pt x="30" y="12"/>
                          </a:lnTo>
                          <a:lnTo>
                            <a:pt x="24" y="7"/>
                          </a:lnTo>
                          <a:lnTo>
                            <a:pt x="18" y="4"/>
                          </a:lnTo>
                          <a:lnTo>
                            <a:pt x="13" y="1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2" y="8"/>
                          </a:lnTo>
                          <a:lnTo>
                            <a:pt x="3" y="13"/>
                          </a:lnTo>
                          <a:lnTo>
                            <a:pt x="5" y="22"/>
                          </a:lnTo>
                          <a:lnTo>
                            <a:pt x="6" y="27"/>
                          </a:lnTo>
                          <a:lnTo>
                            <a:pt x="7" y="30"/>
                          </a:lnTo>
                          <a:lnTo>
                            <a:pt x="10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9"/>
                          </a:lnTo>
                          <a:lnTo>
                            <a:pt x="16" y="43"/>
                          </a:lnTo>
                          <a:lnTo>
                            <a:pt x="17" y="46"/>
                          </a:lnTo>
                          <a:lnTo>
                            <a:pt x="19" y="49"/>
                          </a:lnTo>
                          <a:lnTo>
                            <a:pt x="22" y="50"/>
                          </a:lnTo>
                          <a:lnTo>
                            <a:pt x="25" y="51"/>
                          </a:lnTo>
                          <a:lnTo>
                            <a:pt x="32" y="51"/>
                          </a:lnTo>
                          <a:lnTo>
                            <a:pt x="32" y="51"/>
                          </a:lnTo>
                          <a:lnTo>
                            <a:pt x="37" y="51"/>
                          </a:lnTo>
                          <a:lnTo>
                            <a:pt x="39" y="50"/>
                          </a:lnTo>
                          <a:lnTo>
                            <a:pt x="42" y="49"/>
                          </a:lnTo>
                          <a:lnTo>
                            <a:pt x="44" y="46"/>
                          </a:lnTo>
                          <a:lnTo>
                            <a:pt x="47" y="41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8298580" y="3765699"/>
                      <a:ext cx="31967" cy="962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4" y="1"/>
                        </a:cxn>
                        <a:cxn ang="0">
                          <a:pos x="12" y="3"/>
                        </a:cxn>
                        <a:cxn ang="0">
                          <a:pos x="22" y="7"/>
                        </a:cxn>
                        <a:cxn ang="0">
                          <a:pos x="22" y="7"/>
                        </a:cxn>
                        <a:cxn ang="0">
                          <a:pos x="25" y="7"/>
                        </a:cxn>
                        <a:cxn ang="0">
                          <a:pos x="28" y="8"/>
                        </a:cxn>
                        <a:cxn ang="0">
                          <a:pos x="31" y="9"/>
                        </a:cxn>
                        <a:cxn ang="0">
                          <a:pos x="32" y="11"/>
                        </a:cxn>
                        <a:cxn ang="0">
                          <a:pos x="34" y="17"/>
                        </a:cxn>
                        <a:cxn ang="0">
                          <a:pos x="35" y="24"/>
                        </a:cxn>
                        <a:cxn ang="0">
                          <a:pos x="36" y="40"/>
                        </a:cxn>
                        <a:cxn ang="0">
                          <a:pos x="39" y="49"/>
                        </a:cxn>
                        <a:cxn ang="0">
                          <a:pos x="43" y="58"/>
                        </a:cxn>
                        <a:cxn ang="0">
                          <a:pos x="43" y="58"/>
                        </a:cxn>
                        <a:cxn ang="0">
                          <a:pos x="43" y="117"/>
                        </a:cxn>
                        <a:cxn ang="0">
                          <a:pos x="43" y="117"/>
                        </a:cxn>
                        <a:cxn ang="0">
                          <a:pos x="42" y="121"/>
                        </a:cxn>
                        <a:cxn ang="0">
                          <a:pos x="40" y="125"/>
                        </a:cxn>
                        <a:cxn ang="0">
                          <a:pos x="39" y="128"/>
                        </a:cxn>
                        <a:cxn ang="0">
                          <a:pos x="35" y="130"/>
                        </a:cxn>
                        <a:cxn ang="0">
                          <a:pos x="33" y="131"/>
                        </a:cxn>
                        <a:cxn ang="0">
                          <a:pos x="28" y="132"/>
                        </a:cxn>
                        <a:cxn ang="0">
                          <a:pos x="28" y="132"/>
                        </a:cxn>
                        <a:cxn ang="0">
                          <a:pos x="25" y="131"/>
                        </a:cxn>
                        <a:cxn ang="0">
                          <a:pos x="22" y="128"/>
                        </a:cxn>
                        <a:cxn ang="0">
                          <a:pos x="11" y="119"/>
                        </a:cxn>
                        <a:cxn ang="0">
                          <a:pos x="7" y="114"/>
                        </a:cxn>
                        <a:cxn ang="0">
                          <a:pos x="3" y="108"/>
                        </a:cxn>
                        <a:cxn ang="0">
                          <a:pos x="1" y="102"/>
                        </a:cxn>
                        <a:cxn ang="0">
                          <a:pos x="0" y="98"/>
                        </a:cxn>
                        <a:cxn ang="0">
                          <a:pos x="0" y="98"/>
                        </a:cxn>
                        <a:cxn ang="0">
                          <a:pos x="0" y="92"/>
                        </a:cxn>
                        <a:cxn ang="0">
                          <a:pos x="1" y="87"/>
                        </a:cxn>
                        <a:cxn ang="0">
                          <a:pos x="5" y="78"/>
                        </a:cxn>
                        <a:cxn ang="0">
                          <a:pos x="9" y="71"/>
                        </a:cxn>
                        <a:cxn ang="0">
                          <a:pos x="10" y="67"/>
                        </a:cxn>
                        <a:cxn ang="0">
                          <a:pos x="10" y="62"/>
                        </a:cxn>
                        <a:cxn ang="0">
                          <a:pos x="10" y="62"/>
                        </a:cxn>
                        <a:cxn ang="0">
                          <a:pos x="10" y="54"/>
                        </a:cxn>
                        <a:cxn ang="0">
                          <a:pos x="9" y="49"/>
                        </a:cxn>
                        <a:cxn ang="0">
                          <a:pos x="7" y="45"/>
                        </a:cxn>
                        <a:cxn ang="0">
                          <a:pos x="5" y="41"/>
                        </a:cxn>
                        <a:cxn ang="0">
                          <a:pos x="1" y="35"/>
                        </a:cxn>
                        <a:cxn ang="0">
                          <a:pos x="0" y="31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13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1"/>
                          </a:lnTo>
                          <a:lnTo>
                            <a:pt x="12" y="3"/>
                          </a:lnTo>
                          <a:lnTo>
                            <a:pt x="22" y="7"/>
                          </a:lnTo>
                          <a:lnTo>
                            <a:pt x="22" y="7"/>
                          </a:lnTo>
                          <a:lnTo>
                            <a:pt x="25" y="7"/>
                          </a:lnTo>
                          <a:lnTo>
                            <a:pt x="28" y="8"/>
                          </a:lnTo>
                          <a:lnTo>
                            <a:pt x="31" y="9"/>
                          </a:lnTo>
                          <a:lnTo>
                            <a:pt x="32" y="11"/>
                          </a:lnTo>
                          <a:lnTo>
                            <a:pt x="34" y="17"/>
                          </a:lnTo>
                          <a:lnTo>
                            <a:pt x="35" y="24"/>
                          </a:lnTo>
                          <a:lnTo>
                            <a:pt x="36" y="40"/>
                          </a:lnTo>
                          <a:lnTo>
                            <a:pt x="39" y="49"/>
                          </a:lnTo>
                          <a:lnTo>
                            <a:pt x="43" y="58"/>
                          </a:lnTo>
                          <a:lnTo>
                            <a:pt x="43" y="58"/>
                          </a:lnTo>
                          <a:lnTo>
                            <a:pt x="43" y="117"/>
                          </a:lnTo>
                          <a:lnTo>
                            <a:pt x="43" y="117"/>
                          </a:lnTo>
                          <a:lnTo>
                            <a:pt x="42" y="121"/>
                          </a:lnTo>
                          <a:lnTo>
                            <a:pt x="40" y="125"/>
                          </a:lnTo>
                          <a:lnTo>
                            <a:pt x="39" y="128"/>
                          </a:lnTo>
                          <a:lnTo>
                            <a:pt x="35" y="130"/>
                          </a:lnTo>
                          <a:lnTo>
                            <a:pt x="33" y="131"/>
                          </a:lnTo>
                          <a:lnTo>
                            <a:pt x="28" y="132"/>
                          </a:lnTo>
                          <a:lnTo>
                            <a:pt x="28" y="132"/>
                          </a:lnTo>
                          <a:lnTo>
                            <a:pt x="25" y="131"/>
                          </a:lnTo>
                          <a:lnTo>
                            <a:pt x="22" y="128"/>
                          </a:lnTo>
                          <a:lnTo>
                            <a:pt x="11" y="119"/>
                          </a:lnTo>
                          <a:lnTo>
                            <a:pt x="7" y="114"/>
                          </a:lnTo>
                          <a:lnTo>
                            <a:pt x="3" y="108"/>
                          </a:lnTo>
                          <a:lnTo>
                            <a:pt x="1" y="102"/>
                          </a:lnTo>
                          <a:lnTo>
                            <a:pt x="0" y="98"/>
                          </a:lnTo>
                          <a:lnTo>
                            <a:pt x="0" y="98"/>
                          </a:lnTo>
                          <a:lnTo>
                            <a:pt x="0" y="92"/>
                          </a:lnTo>
                          <a:lnTo>
                            <a:pt x="1" y="87"/>
                          </a:lnTo>
                          <a:lnTo>
                            <a:pt x="5" y="78"/>
                          </a:lnTo>
                          <a:lnTo>
                            <a:pt x="9" y="71"/>
                          </a:lnTo>
                          <a:lnTo>
                            <a:pt x="10" y="67"/>
                          </a:lnTo>
                          <a:lnTo>
                            <a:pt x="10" y="62"/>
                          </a:lnTo>
                          <a:lnTo>
                            <a:pt x="10" y="62"/>
                          </a:lnTo>
                          <a:lnTo>
                            <a:pt x="10" y="54"/>
                          </a:lnTo>
                          <a:lnTo>
                            <a:pt x="9" y="49"/>
                          </a:lnTo>
                          <a:lnTo>
                            <a:pt x="7" y="45"/>
                          </a:lnTo>
                          <a:lnTo>
                            <a:pt x="5" y="41"/>
                          </a:lnTo>
                          <a:lnTo>
                            <a:pt x="1" y="35"/>
                          </a:lnTo>
                          <a:lnTo>
                            <a:pt x="0" y="31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8295674" y="3730706"/>
                      <a:ext cx="29060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7"/>
                        </a:cxn>
                        <a:cxn ang="0">
                          <a:pos x="17" y="7"/>
                        </a:cxn>
                        <a:cxn ang="0">
                          <a:pos x="12" y="7"/>
                        </a:cxn>
                        <a:cxn ang="0">
                          <a:pos x="8" y="5"/>
                        </a:cxn>
                        <a:cxn ang="0">
                          <a:pos x="5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22"/>
                        </a:cxn>
                        <a:cxn ang="0">
                          <a:pos x="0" y="22"/>
                        </a:cxn>
                        <a:cxn ang="0">
                          <a:pos x="1" y="28"/>
                        </a:cxn>
                        <a:cxn ang="0">
                          <a:pos x="5" y="33"/>
                        </a:cxn>
                        <a:cxn ang="0">
                          <a:pos x="11" y="36"/>
                        </a:cxn>
                        <a:cxn ang="0">
                          <a:pos x="14" y="37"/>
                        </a:cxn>
                        <a:cxn ang="0">
                          <a:pos x="17" y="37"/>
                        </a:cxn>
                        <a:cxn ang="0">
                          <a:pos x="17" y="37"/>
                        </a:cxn>
                        <a:cxn ang="0">
                          <a:pos x="27" y="36"/>
                        </a:cxn>
                        <a:cxn ang="0">
                          <a:pos x="34" y="34"/>
                        </a:cxn>
                        <a:cxn ang="0">
                          <a:pos x="36" y="32"/>
                        </a:cxn>
                        <a:cxn ang="0">
                          <a:pos x="37" y="29"/>
                        </a:cxn>
                        <a:cxn ang="0">
                          <a:pos x="40" y="22"/>
                        </a:cxn>
                        <a:cxn ang="0">
                          <a:pos x="40" y="22"/>
                        </a:cxn>
                        <a:cxn ang="0">
                          <a:pos x="17" y="7"/>
                        </a:cxn>
                        <a:cxn ang="0">
                          <a:pos x="17" y="7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7" y="7"/>
                          </a:moveTo>
                          <a:lnTo>
                            <a:pt x="17" y="7"/>
                          </a:lnTo>
                          <a:lnTo>
                            <a:pt x="12" y="7"/>
                          </a:lnTo>
                          <a:lnTo>
                            <a:pt x="8" y="5"/>
                          </a:lnTo>
                          <a:lnTo>
                            <a:pt x="5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8"/>
                          </a:lnTo>
                          <a:lnTo>
                            <a:pt x="5" y="33"/>
                          </a:lnTo>
                          <a:lnTo>
                            <a:pt x="11" y="36"/>
                          </a:lnTo>
                          <a:lnTo>
                            <a:pt x="14" y="37"/>
                          </a:lnTo>
                          <a:lnTo>
                            <a:pt x="17" y="37"/>
                          </a:lnTo>
                          <a:lnTo>
                            <a:pt x="17" y="37"/>
                          </a:lnTo>
                          <a:lnTo>
                            <a:pt x="27" y="36"/>
                          </a:lnTo>
                          <a:lnTo>
                            <a:pt x="34" y="34"/>
                          </a:lnTo>
                          <a:lnTo>
                            <a:pt x="36" y="32"/>
                          </a:lnTo>
                          <a:lnTo>
                            <a:pt x="37" y="29"/>
                          </a:lnTo>
                          <a:lnTo>
                            <a:pt x="40" y="22"/>
                          </a:lnTo>
                          <a:lnTo>
                            <a:pt x="40" y="22"/>
                          </a:lnTo>
                          <a:lnTo>
                            <a:pt x="17" y="7"/>
                          </a:lnTo>
                          <a:lnTo>
                            <a:pt x="17" y="7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253537" y="3775905"/>
                      <a:ext cx="23248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27" y="3"/>
                        </a:cxn>
                        <a:cxn ang="0">
                          <a:pos x="21" y="2"/>
                        </a:cxn>
                        <a:cxn ang="0">
                          <a:pos x="13" y="0"/>
                        </a:cxn>
                        <a:cxn ang="0">
                          <a:pos x="13" y="0"/>
                        </a:cxn>
                        <a:cxn ang="0">
                          <a:pos x="10" y="2"/>
                        </a:cxn>
                        <a:cxn ang="0">
                          <a:pos x="5" y="7"/>
                        </a:cxn>
                        <a:cxn ang="0">
                          <a:pos x="1" y="12"/>
                        </a:cxn>
                        <a:cxn ang="0">
                          <a:pos x="0" y="16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19"/>
                        </a:cxn>
                        <a:cxn ang="0">
                          <a:pos x="2" y="21"/>
                        </a:cxn>
                        <a:cxn ang="0">
                          <a:pos x="9" y="25"/>
                        </a:cxn>
                        <a:cxn ang="0">
                          <a:pos x="16" y="28"/>
                        </a:cxn>
                        <a:cxn ang="0">
                          <a:pos x="21" y="30"/>
                        </a:cxn>
                        <a:cxn ang="0">
                          <a:pos x="21" y="30"/>
                        </a:cxn>
                        <a:cxn ang="0">
                          <a:pos x="32" y="30"/>
                        </a:cxn>
                        <a:cxn ang="0">
                          <a:pos x="32" y="30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</a:cxnLst>
                      <a:rect l="0" t="0" r="r" b="b"/>
                      <a:pathLst>
                        <a:path w="32" h="30">
                          <a:moveTo>
                            <a:pt x="32" y="3"/>
                          </a:moveTo>
                          <a:lnTo>
                            <a:pt x="32" y="3"/>
                          </a:lnTo>
                          <a:lnTo>
                            <a:pt x="27" y="3"/>
                          </a:lnTo>
                          <a:lnTo>
                            <a:pt x="21" y="2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0" y="2"/>
                          </a:lnTo>
                          <a:lnTo>
                            <a:pt x="5" y="7"/>
                          </a:ln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9"/>
                          </a:lnTo>
                          <a:lnTo>
                            <a:pt x="2" y="21"/>
                          </a:lnTo>
                          <a:lnTo>
                            <a:pt x="9" y="25"/>
                          </a:lnTo>
                          <a:lnTo>
                            <a:pt x="16" y="28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32" y="30"/>
                          </a:lnTo>
                          <a:lnTo>
                            <a:pt x="32" y="30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8218664" y="2912732"/>
                      <a:ext cx="63932" cy="27703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52" y="11"/>
                        </a:cxn>
                        <a:cxn ang="0">
                          <a:pos x="38" y="10"/>
                        </a:cxn>
                        <a:cxn ang="0">
                          <a:pos x="31" y="9"/>
                        </a:cxn>
                        <a:cxn ang="0">
                          <a:pos x="26" y="7"/>
                        </a:cxn>
                        <a:cxn ang="0">
                          <a:pos x="20" y="3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9" y="3"/>
                        </a:cxn>
                        <a:cxn ang="0">
                          <a:pos x="6" y="5"/>
                        </a:cxn>
                        <a:cxn ang="0">
                          <a:pos x="4" y="1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13" y="38"/>
                        </a:cxn>
                        <a:cxn ang="0">
                          <a:pos x="26" y="38"/>
                        </a:cxn>
                        <a:cxn ang="0">
                          <a:pos x="42" y="37"/>
                        </a:cxn>
                        <a:cxn ang="0">
                          <a:pos x="62" y="37"/>
                        </a:cxn>
                        <a:cxn ang="0">
                          <a:pos x="62" y="37"/>
                        </a:cxn>
                        <a:cxn ang="0">
                          <a:pos x="70" y="35"/>
                        </a:cxn>
                        <a:cxn ang="0">
                          <a:pos x="76" y="34"/>
                        </a:cxn>
                        <a:cxn ang="0">
                          <a:pos x="80" y="32"/>
                        </a:cxn>
                        <a:cxn ang="0">
                          <a:pos x="83" y="30"/>
                        </a:cxn>
                        <a:cxn ang="0">
                          <a:pos x="85" y="26"/>
                        </a:cxn>
                        <a:cxn ang="0">
                          <a:pos x="87" y="22"/>
                        </a:cxn>
                        <a:cxn ang="0">
                          <a:pos x="89" y="11"/>
                        </a:cxn>
                        <a:cxn ang="0">
                          <a:pos x="89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</a:cxnLst>
                      <a:rect l="0" t="0" r="r" b="b"/>
                      <a:pathLst>
                        <a:path w="89" h="38">
                          <a:moveTo>
                            <a:pt x="66" y="11"/>
                          </a:moveTo>
                          <a:lnTo>
                            <a:pt x="66" y="11"/>
                          </a:lnTo>
                          <a:lnTo>
                            <a:pt x="52" y="11"/>
                          </a:lnTo>
                          <a:lnTo>
                            <a:pt x="38" y="10"/>
                          </a:lnTo>
                          <a:lnTo>
                            <a:pt x="31" y="9"/>
                          </a:lnTo>
                          <a:lnTo>
                            <a:pt x="26" y="7"/>
                          </a:lnTo>
                          <a:lnTo>
                            <a:pt x="20" y="3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9" y="3"/>
                          </a:lnTo>
                          <a:lnTo>
                            <a:pt x="6" y="5"/>
                          </a:lnTo>
                          <a:lnTo>
                            <a:pt x="4" y="1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13" y="38"/>
                          </a:lnTo>
                          <a:lnTo>
                            <a:pt x="26" y="38"/>
                          </a:lnTo>
                          <a:lnTo>
                            <a:pt x="42" y="37"/>
                          </a:lnTo>
                          <a:lnTo>
                            <a:pt x="62" y="37"/>
                          </a:lnTo>
                          <a:lnTo>
                            <a:pt x="62" y="37"/>
                          </a:lnTo>
                          <a:lnTo>
                            <a:pt x="70" y="35"/>
                          </a:lnTo>
                          <a:lnTo>
                            <a:pt x="76" y="34"/>
                          </a:lnTo>
                          <a:lnTo>
                            <a:pt x="80" y="32"/>
                          </a:lnTo>
                          <a:lnTo>
                            <a:pt x="83" y="30"/>
                          </a:lnTo>
                          <a:lnTo>
                            <a:pt x="85" y="26"/>
                          </a:lnTo>
                          <a:lnTo>
                            <a:pt x="87" y="22"/>
                          </a:lnTo>
                          <a:lnTo>
                            <a:pt x="89" y="11"/>
                          </a:lnTo>
                          <a:lnTo>
                            <a:pt x="89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8305845" y="2854409"/>
                      <a:ext cx="47949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4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7" y="34"/>
                        </a:cxn>
                        <a:cxn ang="0">
                          <a:pos x="5" y="30"/>
                        </a:cxn>
                        <a:cxn ang="0">
                          <a:pos x="0" y="25"/>
                        </a:cxn>
                        <a:cxn ang="0">
                          <a:pos x="0" y="25"/>
                        </a:cxn>
                        <a:cxn ang="0">
                          <a:pos x="1" y="21"/>
                        </a:cxn>
                        <a:cxn ang="0">
                          <a:pos x="3" y="15"/>
                        </a:cxn>
                        <a:cxn ang="0">
                          <a:pos x="7" y="11"/>
                        </a:cxn>
                        <a:cxn ang="0">
                          <a:pos x="13" y="7"/>
                        </a:cxn>
                        <a:cxn ang="0">
                          <a:pos x="18" y="4"/>
                        </a:cxn>
                        <a:cxn ang="0">
                          <a:pos x="25" y="1"/>
                        </a:cxn>
                        <a:cxn ang="0">
                          <a:pos x="33" y="0"/>
                        </a:cxn>
                        <a:cxn ang="0">
                          <a:pos x="41" y="0"/>
                        </a:cxn>
                        <a:cxn ang="0">
                          <a:pos x="41" y="0"/>
                        </a:cxn>
                        <a:cxn ang="0">
                          <a:pos x="50" y="0"/>
                        </a:cxn>
                        <a:cxn ang="0">
                          <a:pos x="56" y="1"/>
                        </a:cxn>
                        <a:cxn ang="0">
                          <a:pos x="60" y="2"/>
                        </a:cxn>
                        <a:cxn ang="0">
                          <a:pos x="63" y="5"/>
                        </a:cxn>
                        <a:cxn ang="0">
                          <a:pos x="66" y="7"/>
                        </a:cxn>
                        <a:cxn ang="0">
                          <a:pos x="67" y="11"/>
                        </a:cxn>
                        <a:cxn ang="0">
                          <a:pos x="67" y="11"/>
                        </a:cxn>
                        <a:cxn ang="0">
                          <a:pos x="60" y="15"/>
                        </a:cxn>
                        <a:cxn ang="0">
                          <a:pos x="53" y="17"/>
                        </a:cxn>
                        <a:cxn ang="0">
                          <a:pos x="51" y="19"/>
                        </a:cxn>
                        <a:cxn ang="0">
                          <a:pos x="50" y="20"/>
                        </a:cxn>
                        <a:cxn ang="0">
                          <a:pos x="48" y="22"/>
                        </a:cxn>
                        <a:cxn ang="0">
                          <a:pos x="48" y="25"/>
                        </a:cxn>
                        <a:cxn ang="0">
                          <a:pos x="48" y="25"/>
                        </a:cxn>
                        <a:cxn ang="0">
                          <a:pos x="26" y="34"/>
                        </a:cxn>
                        <a:cxn ang="0">
                          <a:pos x="26" y="34"/>
                        </a:cxn>
                      </a:cxnLst>
                      <a:rect l="0" t="0" r="r" b="b"/>
                      <a:pathLst>
                        <a:path w="67" h="37">
                          <a:moveTo>
                            <a:pt x="26" y="34"/>
                          </a:move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7" y="34"/>
                          </a:lnTo>
                          <a:lnTo>
                            <a:pt x="5" y="30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1" y="21"/>
                          </a:lnTo>
                          <a:lnTo>
                            <a:pt x="3" y="15"/>
                          </a:lnTo>
                          <a:lnTo>
                            <a:pt x="7" y="11"/>
                          </a:lnTo>
                          <a:lnTo>
                            <a:pt x="13" y="7"/>
                          </a:lnTo>
                          <a:lnTo>
                            <a:pt x="18" y="4"/>
                          </a:lnTo>
                          <a:lnTo>
                            <a:pt x="25" y="1"/>
                          </a:lnTo>
                          <a:lnTo>
                            <a:pt x="33" y="0"/>
                          </a:lnTo>
                          <a:lnTo>
                            <a:pt x="41" y="0"/>
                          </a:lnTo>
                          <a:lnTo>
                            <a:pt x="41" y="0"/>
                          </a:lnTo>
                          <a:lnTo>
                            <a:pt x="50" y="0"/>
                          </a:lnTo>
                          <a:lnTo>
                            <a:pt x="56" y="1"/>
                          </a:lnTo>
                          <a:lnTo>
                            <a:pt x="60" y="2"/>
                          </a:lnTo>
                          <a:lnTo>
                            <a:pt x="63" y="5"/>
                          </a:lnTo>
                          <a:lnTo>
                            <a:pt x="66" y="7"/>
                          </a:lnTo>
                          <a:lnTo>
                            <a:pt x="67" y="11"/>
                          </a:lnTo>
                          <a:lnTo>
                            <a:pt x="67" y="11"/>
                          </a:lnTo>
                          <a:lnTo>
                            <a:pt x="60" y="15"/>
                          </a:lnTo>
                          <a:lnTo>
                            <a:pt x="53" y="17"/>
                          </a:lnTo>
                          <a:lnTo>
                            <a:pt x="51" y="19"/>
                          </a:lnTo>
                          <a:lnTo>
                            <a:pt x="50" y="20"/>
                          </a:lnTo>
                          <a:lnTo>
                            <a:pt x="48" y="22"/>
                          </a:lnTo>
                          <a:lnTo>
                            <a:pt x="48" y="25"/>
                          </a:lnTo>
                          <a:lnTo>
                            <a:pt x="48" y="25"/>
                          </a:lnTo>
                          <a:lnTo>
                            <a:pt x="26" y="34"/>
                          </a:lnTo>
                          <a:lnTo>
                            <a:pt x="26" y="3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2" name="Freeform 48"/>
                  <p:cNvSpPr>
                    <a:spLocks/>
                  </p:cNvSpPr>
                  <p:nvPr/>
                </p:nvSpPr>
                <p:spPr bwMode="auto">
                  <a:xfrm>
                    <a:off x="7810370" y="2800461"/>
                    <a:ext cx="37778" cy="94774"/>
                  </a:xfrm>
                  <a:custGeom>
                    <a:avLst/>
                    <a:gdLst/>
                    <a:ahLst/>
                    <a:cxnLst>
                      <a:cxn ang="0">
                        <a:pos x="10" y="73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1" y="27"/>
                      </a:cxn>
                      <a:cxn ang="0">
                        <a:pos x="0" y="25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51"/>
                      </a:cxn>
                      <a:cxn ang="0">
                        <a:pos x="40" y="51"/>
                      </a:cxn>
                      <a:cxn ang="0">
                        <a:pos x="41" y="60"/>
                      </a:cxn>
                      <a:cxn ang="0">
                        <a:pos x="42" y="70"/>
                      </a:cxn>
                      <a:cxn ang="0">
                        <a:pos x="47" y="93"/>
                      </a:cxn>
                      <a:cxn ang="0">
                        <a:pos x="50" y="113"/>
                      </a:cxn>
                      <a:cxn ang="0">
                        <a:pos x="51" y="121"/>
                      </a:cxn>
                      <a:cxn ang="0">
                        <a:pos x="50" y="128"/>
                      </a:cxn>
                      <a:cxn ang="0">
                        <a:pos x="50" y="128"/>
                      </a:cxn>
                      <a:cxn ang="0">
                        <a:pos x="48" y="127"/>
                      </a:cxn>
                      <a:cxn ang="0">
                        <a:pos x="46" y="124"/>
                      </a:cxn>
                      <a:cxn ang="0">
                        <a:pos x="40" y="113"/>
                      </a:cxn>
                      <a:cxn ang="0">
                        <a:pos x="40" y="113"/>
                      </a:cxn>
                      <a:cxn ang="0">
                        <a:pos x="38" y="107"/>
                      </a:cxn>
                      <a:cxn ang="0">
                        <a:pos x="33" y="102"/>
                      </a:cxn>
                      <a:cxn ang="0">
                        <a:pos x="24" y="92"/>
                      </a:cxn>
                      <a:cxn ang="0">
                        <a:pos x="19" y="87"/>
                      </a:cxn>
                      <a:cxn ang="0">
                        <a:pos x="15" y="82"/>
                      </a:cxn>
                      <a:cxn ang="0">
                        <a:pos x="11" y="78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</a:cxnLst>
                    <a:rect l="0" t="0" r="r" b="b"/>
                    <a:pathLst>
                      <a:path w="51" h="128">
                        <a:moveTo>
                          <a:pt x="10" y="73"/>
                        </a:move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1" y="27"/>
                        </a:ln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4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51"/>
                        </a:lnTo>
                        <a:lnTo>
                          <a:pt x="40" y="51"/>
                        </a:lnTo>
                        <a:lnTo>
                          <a:pt x="41" y="60"/>
                        </a:lnTo>
                        <a:lnTo>
                          <a:pt x="42" y="70"/>
                        </a:lnTo>
                        <a:lnTo>
                          <a:pt x="47" y="93"/>
                        </a:lnTo>
                        <a:lnTo>
                          <a:pt x="50" y="113"/>
                        </a:lnTo>
                        <a:lnTo>
                          <a:pt x="51" y="121"/>
                        </a:lnTo>
                        <a:lnTo>
                          <a:pt x="50" y="128"/>
                        </a:lnTo>
                        <a:lnTo>
                          <a:pt x="50" y="128"/>
                        </a:lnTo>
                        <a:lnTo>
                          <a:pt x="48" y="127"/>
                        </a:lnTo>
                        <a:lnTo>
                          <a:pt x="46" y="124"/>
                        </a:lnTo>
                        <a:lnTo>
                          <a:pt x="40" y="113"/>
                        </a:lnTo>
                        <a:lnTo>
                          <a:pt x="40" y="113"/>
                        </a:lnTo>
                        <a:lnTo>
                          <a:pt x="38" y="107"/>
                        </a:lnTo>
                        <a:lnTo>
                          <a:pt x="33" y="102"/>
                        </a:lnTo>
                        <a:lnTo>
                          <a:pt x="24" y="92"/>
                        </a:lnTo>
                        <a:lnTo>
                          <a:pt x="19" y="87"/>
                        </a:lnTo>
                        <a:lnTo>
                          <a:pt x="15" y="82"/>
                        </a:lnTo>
                        <a:lnTo>
                          <a:pt x="11" y="78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FFFFFF"/>
                    </a:solidFill>
                    <a:prstDash val="solid"/>
                    <a:headEnd/>
                    <a:tailEnd/>
                  </a:ln>
                  <a:effectLst/>
                </p:spPr>
                <p:txBody>
                  <a:bodyPr lIns="0" tIns="36000" rIns="0" bIns="0" anchor="ctr" anchorCtr="1"/>
                  <a:lstStyle/>
                  <a:p>
                    <a:pPr indent="-268288">
                      <a:lnSpc>
                        <a:spcPct val="90000"/>
                      </a:lnSpc>
                      <a:spcAft>
                        <a:spcPts val="900"/>
                      </a:spcAft>
                      <a:defRPr/>
                    </a:pPr>
                    <a:endParaRPr lang="ru-RU" sz="2000" b="1" kern="0" dirty="0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11" name="Freeform 97"/>
                <p:cNvSpPr>
                  <a:spLocks/>
                </p:cNvSpPr>
                <p:nvPr/>
              </p:nvSpPr>
              <p:spPr bwMode="auto">
                <a:xfrm>
                  <a:off x="7452930" y="4207492"/>
                  <a:ext cx="634964" cy="691122"/>
                </a:xfrm>
                <a:custGeom>
                  <a:avLst/>
                  <a:gdLst/>
                  <a:ahLst/>
                  <a:cxnLst>
                    <a:cxn ang="0">
                      <a:pos x="136" y="279"/>
                    </a:cxn>
                    <a:cxn ang="0">
                      <a:pos x="106" y="224"/>
                    </a:cxn>
                    <a:cxn ang="0">
                      <a:pos x="87" y="184"/>
                    </a:cxn>
                    <a:cxn ang="0">
                      <a:pos x="34" y="127"/>
                    </a:cxn>
                    <a:cxn ang="0">
                      <a:pos x="0" y="91"/>
                    </a:cxn>
                    <a:cxn ang="0">
                      <a:pos x="6" y="85"/>
                    </a:cxn>
                    <a:cxn ang="0">
                      <a:pos x="38" y="84"/>
                    </a:cxn>
                    <a:cxn ang="0">
                      <a:pos x="56" y="70"/>
                    </a:cxn>
                    <a:cxn ang="0">
                      <a:pos x="44" y="31"/>
                    </a:cxn>
                    <a:cxn ang="0">
                      <a:pos x="39" y="0"/>
                    </a:cxn>
                    <a:cxn ang="0">
                      <a:pos x="102" y="29"/>
                    </a:cxn>
                    <a:cxn ang="0">
                      <a:pos x="158" y="71"/>
                    </a:cxn>
                    <a:cxn ang="0">
                      <a:pos x="239" y="169"/>
                    </a:cxn>
                    <a:cxn ang="0">
                      <a:pos x="297" y="231"/>
                    </a:cxn>
                    <a:cxn ang="0">
                      <a:pos x="396" y="299"/>
                    </a:cxn>
                    <a:cxn ang="0">
                      <a:pos x="547" y="372"/>
                    </a:cxn>
                    <a:cxn ang="0">
                      <a:pos x="599" y="401"/>
                    </a:cxn>
                    <a:cxn ang="0">
                      <a:pos x="670" y="449"/>
                    </a:cxn>
                    <a:cxn ang="0">
                      <a:pos x="676" y="467"/>
                    </a:cxn>
                    <a:cxn ang="0">
                      <a:pos x="623" y="455"/>
                    </a:cxn>
                    <a:cxn ang="0">
                      <a:pos x="565" y="437"/>
                    </a:cxn>
                    <a:cxn ang="0">
                      <a:pos x="541" y="443"/>
                    </a:cxn>
                    <a:cxn ang="0">
                      <a:pos x="532" y="459"/>
                    </a:cxn>
                    <a:cxn ang="0">
                      <a:pos x="534" y="547"/>
                    </a:cxn>
                    <a:cxn ang="0">
                      <a:pos x="555" y="583"/>
                    </a:cxn>
                    <a:cxn ang="0">
                      <a:pos x="576" y="635"/>
                    </a:cxn>
                    <a:cxn ang="0">
                      <a:pos x="591" y="655"/>
                    </a:cxn>
                    <a:cxn ang="0">
                      <a:pos x="618" y="693"/>
                    </a:cxn>
                    <a:cxn ang="0">
                      <a:pos x="654" y="716"/>
                    </a:cxn>
                    <a:cxn ang="0">
                      <a:pos x="739" y="739"/>
                    </a:cxn>
                    <a:cxn ang="0">
                      <a:pos x="821" y="761"/>
                    </a:cxn>
                    <a:cxn ang="0">
                      <a:pos x="852" y="783"/>
                    </a:cxn>
                    <a:cxn ang="0">
                      <a:pos x="874" y="819"/>
                    </a:cxn>
                    <a:cxn ang="0">
                      <a:pos x="829" y="801"/>
                    </a:cxn>
                    <a:cxn ang="0">
                      <a:pos x="797" y="791"/>
                    </a:cxn>
                    <a:cxn ang="0">
                      <a:pos x="771" y="795"/>
                    </a:cxn>
                    <a:cxn ang="0">
                      <a:pos x="738" y="823"/>
                    </a:cxn>
                    <a:cxn ang="0">
                      <a:pos x="736" y="838"/>
                    </a:cxn>
                    <a:cxn ang="0">
                      <a:pos x="762" y="895"/>
                    </a:cxn>
                    <a:cxn ang="0">
                      <a:pos x="782" y="948"/>
                    </a:cxn>
                    <a:cxn ang="0">
                      <a:pos x="744" y="924"/>
                    </a:cxn>
                    <a:cxn ang="0">
                      <a:pos x="676" y="854"/>
                    </a:cxn>
                    <a:cxn ang="0">
                      <a:pos x="601" y="742"/>
                    </a:cxn>
                    <a:cxn ang="0">
                      <a:pos x="538" y="674"/>
                    </a:cxn>
                    <a:cxn ang="0">
                      <a:pos x="491" y="646"/>
                    </a:cxn>
                    <a:cxn ang="0">
                      <a:pos x="451" y="587"/>
                    </a:cxn>
                    <a:cxn ang="0">
                      <a:pos x="382" y="474"/>
                    </a:cxn>
                    <a:cxn ang="0">
                      <a:pos x="298" y="375"/>
                    </a:cxn>
                    <a:cxn ang="0">
                      <a:pos x="220" y="315"/>
                    </a:cxn>
                    <a:cxn ang="0">
                      <a:pos x="178" y="299"/>
                    </a:cxn>
                    <a:cxn ang="0">
                      <a:pos x="150" y="298"/>
                    </a:cxn>
                  </a:cxnLst>
                  <a:rect l="0" t="0" r="r" b="b"/>
                  <a:pathLst>
                    <a:path w="874" h="948">
                      <a:moveTo>
                        <a:pt x="150" y="298"/>
                      </a:moveTo>
                      <a:lnTo>
                        <a:pt x="150" y="298"/>
                      </a:lnTo>
                      <a:lnTo>
                        <a:pt x="142" y="288"/>
                      </a:lnTo>
                      <a:lnTo>
                        <a:pt x="136" y="279"/>
                      </a:lnTo>
                      <a:lnTo>
                        <a:pt x="127" y="261"/>
                      </a:lnTo>
                      <a:lnTo>
                        <a:pt x="119" y="244"/>
                      </a:lnTo>
                      <a:lnTo>
                        <a:pt x="113" y="235"/>
                      </a:lnTo>
                      <a:lnTo>
                        <a:pt x="106" y="224"/>
                      </a:lnTo>
                      <a:lnTo>
                        <a:pt x="106" y="224"/>
                      </a:lnTo>
                      <a:lnTo>
                        <a:pt x="102" y="211"/>
                      </a:lnTo>
                      <a:lnTo>
                        <a:pt x="95" y="198"/>
                      </a:lnTo>
                      <a:lnTo>
                        <a:pt x="87" y="184"/>
                      </a:lnTo>
                      <a:lnTo>
                        <a:pt x="77" y="172"/>
                      </a:lnTo>
                      <a:lnTo>
                        <a:pt x="67" y="160"/>
                      </a:lnTo>
                      <a:lnTo>
                        <a:pt x="56" y="149"/>
                      </a:lnTo>
                      <a:lnTo>
                        <a:pt x="34" y="127"/>
                      </a:lnTo>
                      <a:lnTo>
                        <a:pt x="15" y="109"/>
                      </a:lnTo>
                      <a:lnTo>
                        <a:pt x="7" y="102"/>
                      </a:lnTo>
                      <a:lnTo>
                        <a:pt x="3" y="96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3" y="86"/>
                      </a:lnTo>
                      <a:lnTo>
                        <a:pt x="6" y="85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8" y="85"/>
                      </a:lnTo>
                      <a:lnTo>
                        <a:pt x="38" y="84"/>
                      </a:lnTo>
                      <a:lnTo>
                        <a:pt x="45" y="82"/>
                      </a:lnTo>
                      <a:lnTo>
                        <a:pt x="51" y="78"/>
                      </a:lnTo>
                      <a:lnTo>
                        <a:pt x="54" y="75"/>
                      </a:lnTo>
                      <a:lnTo>
                        <a:pt x="56" y="70"/>
                      </a:lnTo>
                      <a:lnTo>
                        <a:pt x="56" y="65"/>
                      </a:lnTo>
                      <a:lnTo>
                        <a:pt x="54" y="59"/>
                      </a:lnTo>
                      <a:lnTo>
                        <a:pt x="50" y="46"/>
                      </a:lnTo>
                      <a:lnTo>
                        <a:pt x="44" y="31"/>
                      </a:lnTo>
                      <a:lnTo>
                        <a:pt x="41" y="23"/>
                      </a:lnTo>
                      <a:lnTo>
                        <a:pt x="39" y="16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2" y="10"/>
                      </a:lnTo>
                      <a:lnTo>
                        <a:pt x="83" y="20"/>
                      </a:lnTo>
                      <a:lnTo>
                        <a:pt x="102" y="29"/>
                      </a:lnTo>
                      <a:lnTo>
                        <a:pt x="118" y="39"/>
                      </a:lnTo>
                      <a:lnTo>
                        <a:pt x="133" y="50"/>
                      </a:lnTo>
                      <a:lnTo>
                        <a:pt x="145" y="60"/>
                      </a:lnTo>
                      <a:lnTo>
                        <a:pt x="158" y="71"/>
                      </a:lnTo>
                      <a:lnTo>
                        <a:pt x="168" y="83"/>
                      </a:lnTo>
                      <a:lnTo>
                        <a:pt x="190" y="107"/>
                      </a:lnTo>
                      <a:lnTo>
                        <a:pt x="213" y="136"/>
                      </a:lnTo>
                      <a:lnTo>
                        <a:pt x="239" y="169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83" y="219"/>
                      </a:lnTo>
                      <a:lnTo>
                        <a:pt x="297" y="231"/>
                      </a:lnTo>
                      <a:lnTo>
                        <a:pt x="312" y="244"/>
                      </a:lnTo>
                      <a:lnTo>
                        <a:pt x="328" y="256"/>
                      </a:lnTo>
                      <a:lnTo>
                        <a:pt x="362" y="279"/>
                      </a:lnTo>
                      <a:lnTo>
                        <a:pt x="396" y="299"/>
                      </a:lnTo>
                      <a:lnTo>
                        <a:pt x="433" y="320"/>
                      </a:lnTo>
                      <a:lnTo>
                        <a:pt x="471" y="338"/>
                      </a:lnTo>
                      <a:lnTo>
                        <a:pt x="509" y="356"/>
                      </a:lnTo>
                      <a:lnTo>
                        <a:pt x="547" y="372"/>
                      </a:lnTo>
                      <a:lnTo>
                        <a:pt x="547" y="372"/>
                      </a:lnTo>
                      <a:lnTo>
                        <a:pt x="568" y="381"/>
                      </a:lnTo>
                      <a:lnTo>
                        <a:pt x="584" y="391"/>
                      </a:lnTo>
                      <a:lnTo>
                        <a:pt x="599" y="401"/>
                      </a:lnTo>
                      <a:lnTo>
                        <a:pt x="612" y="412"/>
                      </a:lnTo>
                      <a:lnTo>
                        <a:pt x="629" y="424"/>
                      </a:lnTo>
                      <a:lnTo>
                        <a:pt x="647" y="435"/>
                      </a:lnTo>
                      <a:lnTo>
                        <a:pt x="670" y="449"/>
                      </a:lnTo>
                      <a:lnTo>
                        <a:pt x="701" y="464"/>
                      </a:lnTo>
                      <a:lnTo>
                        <a:pt x="701" y="464"/>
                      </a:lnTo>
                      <a:lnTo>
                        <a:pt x="688" y="466"/>
                      </a:lnTo>
                      <a:lnTo>
                        <a:pt x="676" y="467"/>
                      </a:lnTo>
                      <a:lnTo>
                        <a:pt x="662" y="466"/>
                      </a:lnTo>
                      <a:lnTo>
                        <a:pt x="649" y="463"/>
                      </a:lnTo>
                      <a:lnTo>
                        <a:pt x="636" y="459"/>
                      </a:lnTo>
                      <a:lnTo>
                        <a:pt x="623" y="455"/>
                      </a:lnTo>
                      <a:lnTo>
                        <a:pt x="599" y="447"/>
                      </a:lnTo>
                      <a:lnTo>
                        <a:pt x="587" y="442"/>
                      </a:lnTo>
                      <a:lnTo>
                        <a:pt x="576" y="439"/>
                      </a:lnTo>
                      <a:lnTo>
                        <a:pt x="565" y="437"/>
                      </a:lnTo>
                      <a:lnTo>
                        <a:pt x="557" y="437"/>
                      </a:lnTo>
                      <a:lnTo>
                        <a:pt x="548" y="439"/>
                      </a:lnTo>
                      <a:lnTo>
                        <a:pt x="545" y="441"/>
                      </a:lnTo>
                      <a:lnTo>
                        <a:pt x="541" y="443"/>
                      </a:lnTo>
                      <a:lnTo>
                        <a:pt x="539" y="445"/>
                      </a:lnTo>
                      <a:lnTo>
                        <a:pt x="537" y="450"/>
                      </a:lnTo>
                      <a:lnTo>
                        <a:pt x="532" y="459"/>
                      </a:lnTo>
                      <a:lnTo>
                        <a:pt x="532" y="459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34" y="547"/>
                      </a:lnTo>
                      <a:lnTo>
                        <a:pt x="540" y="554"/>
                      </a:lnTo>
                      <a:lnTo>
                        <a:pt x="545" y="560"/>
                      </a:lnTo>
                      <a:lnTo>
                        <a:pt x="548" y="567"/>
                      </a:lnTo>
                      <a:lnTo>
                        <a:pt x="555" y="583"/>
                      </a:lnTo>
                      <a:lnTo>
                        <a:pt x="561" y="598"/>
                      </a:lnTo>
                      <a:lnTo>
                        <a:pt x="565" y="615"/>
                      </a:lnTo>
                      <a:lnTo>
                        <a:pt x="572" y="628"/>
                      </a:lnTo>
                      <a:lnTo>
                        <a:pt x="576" y="635"/>
                      </a:lnTo>
                      <a:lnTo>
                        <a:pt x="580" y="642"/>
                      </a:lnTo>
                      <a:lnTo>
                        <a:pt x="585" y="649"/>
                      </a:lnTo>
                      <a:lnTo>
                        <a:pt x="591" y="655"/>
                      </a:lnTo>
                      <a:lnTo>
                        <a:pt x="591" y="655"/>
                      </a:lnTo>
                      <a:lnTo>
                        <a:pt x="596" y="665"/>
                      </a:lnTo>
                      <a:lnTo>
                        <a:pt x="603" y="676"/>
                      </a:lnTo>
                      <a:lnTo>
                        <a:pt x="610" y="685"/>
                      </a:lnTo>
                      <a:lnTo>
                        <a:pt x="618" y="693"/>
                      </a:lnTo>
                      <a:lnTo>
                        <a:pt x="626" y="700"/>
                      </a:lnTo>
                      <a:lnTo>
                        <a:pt x="636" y="705"/>
                      </a:lnTo>
                      <a:lnTo>
                        <a:pt x="645" y="711"/>
                      </a:lnTo>
                      <a:lnTo>
                        <a:pt x="654" y="716"/>
                      </a:lnTo>
                      <a:lnTo>
                        <a:pt x="675" y="724"/>
                      </a:lnTo>
                      <a:lnTo>
                        <a:pt x="695" y="730"/>
                      </a:lnTo>
                      <a:lnTo>
                        <a:pt x="717" y="734"/>
                      </a:lnTo>
                      <a:lnTo>
                        <a:pt x="739" y="739"/>
                      </a:lnTo>
                      <a:lnTo>
                        <a:pt x="761" y="742"/>
                      </a:lnTo>
                      <a:lnTo>
                        <a:pt x="782" y="747"/>
                      </a:lnTo>
                      <a:lnTo>
                        <a:pt x="802" y="753"/>
                      </a:lnTo>
                      <a:lnTo>
                        <a:pt x="821" y="761"/>
                      </a:lnTo>
                      <a:lnTo>
                        <a:pt x="829" y="765"/>
                      </a:lnTo>
                      <a:lnTo>
                        <a:pt x="837" y="770"/>
                      </a:lnTo>
                      <a:lnTo>
                        <a:pt x="845" y="776"/>
                      </a:lnTo>
                      <a:lnTo>
                        <a:pt x="852" y="783"/>
                      </a:lnTo>
                      <a:lnTo>
                        <a:pt x="859" y="791"/>
                      </a:lnTo>
                      <a:lnTo>
                        <a:pt x="864" y="799"/>
                      </a:lnTo>
                      <a:lnTo>
                        <a:pt x="869" y="809"/>
                      </a:lnTo>
                      <a:lnTo>
                        <a:pt x="874" y="819"/>
                      </a:lnTo>
                      <a:lnTo>
                        <a:pt x="874" y="819"/>
                      </a:lnTo>
                      <a:lnTo>
                        <a:pt x="860" y="815"/>
                      </a:lnTo>
                      <a:lnTo>
                        <a:pt x="848" y="810"/>
                      </a:lnTo>
                      <a:lnTo>
                        <a:pt x="829" y="801"/>
                      </a:lnTo>
                      <a:lnTo>
                        <a:pt x="821" y="796"/>
                      </a:lnTo>
                      <a:lnTo>
                        <a:pt x="814" y="793"/>
                      </a:lnTo>
                      <a:lnTo>
                        <a:pt x="806" y="791"/>
                      </a:lnTo>
                      <a:lnTo>
                        <a:pt x="797" y="791"/>
                      </a:lnTo>
                      <a:lnTo>
                        <a:pt x="797" y="791"/>
                      </a:lnTo>
                      <a:lnTo>
                        <a:pt x="787" y="791"/>
                      </a:lnTo>
                      <a:lnTo>
                        <a:pt x="779" y="793"/>
                      </a:lnTo>
                      <a:lnTo>
                        <a:pt x="771" y="795"/>
                      </a:lnTo>
                      <a:lnTo>
                        <a:pt x="764" y="800"/>
                      </a:lnTo>
                      <a:lnTo>
                        <a:pt x="757" y="804"/>
                      </a:lnTo>
                      <a:lnTo>
                        <a:pt x="751" y="810"/>
                      </a:lnTo>
                      <a:lnTo>
                        <a:pt x="738" y="823"/>
                      </a:lnTo>
                      <a:lnTo>
                        <a:pt x="738" y="823"/>
                      </a:lnTo>
                      <a:lnTo>
                        <a:pt x="736" y="827"/>
                      </a:lnTo>
                      <a:lnTo>
                        <a:pt x="736" y="832"/>
                      </a:lnTo>
                      <a:lnTo>
                        <a:pt x="736" y="838"/>
                      </a:lnTo>
                      <a:lnTo>
                        <a:pt x="738" y="845"/>
                      </a:lnTo>
                      <a:lnTo>
                        <a:pt x="744" y="860"/>
                      </a:lnTo>
                      <a:lnTo>
                        <a:pt x="753" y="877"/>
                      </a:lnTo>
                      <a:lnTo>
                        <a:pt x="762" y="895"/>
                      </a:lnTo>
                      <a:lnTo>
                        <a:pt x="771" y="914"/>
                      </a:lnTo>
                      <a:lnTo>
                        <a:pt x="778" y="932"/>
                      </a:lnTo>
                      <a:lnTo>
                        <a:pt x="780" y="940"/>
                      </a:lnTo>
                      <a:lnTo>
                        <a:pt x="782" y="948"/>
                      </a:lnTo>
                      <a:lnTo>
                        <a:pt x="782" y="948"/>
                      </a:lnTo>
                      <a:lnTo>
                        <a:pt x="769" y="941"/>
                      </a:lnTo>
                      <a:lnTo>
                        <a:pt x="756" y="933"/>
                      </a:lnTo>
                      <a:lnTo>
                        <a:pt x="744" y="924"/>
                      </a:lnTo>
                      <a:lnTo>
                        <a:pt x="732" y="915"/>
                      </a:lnTo>
                      <a:lnTo>
                        <a:pt x="711" y="896"/>
                      </a:lnTo>
                      <a:lnTo>
                        <a:pt x="693" y="876"/>
                      </a:lnTo>
                      <a:lnTo>
                        <a:pt x="676" y="854"/>
                      </a:lnTo>
                      <a:lnTo>
                        <a:pt x="661" y="832"/>
                      </a:lnTo>
                      <a:lnTo>
                        <a:pt x="631" y="787"/>
                      </a:lnTo>
                      <a:lnTo>
                        <a:pt x="616" y="764"/>
                      </a:lnTo>
                      <a:lnTo>
                        <a:pt x="601" y="742"/>
                      </a:lnTo>
                      <a:lnTo>
                        <a:pt x="585" y="722"/>
                      </a:lnTo>
                      <a:lnTo>
                        <a:pt x="568" y="702"/>
                      </a:lnTo>
                      <a:lnTo>
                        <a:pt x="548" y="684"/>
                      </a:lnTo>
                      <a:lnTo>
                        <a:pt x="538" y="674"/>
                      </a:lnTo>
                      <a:lnTo>
                        <a:pt x="527" y="666"/>
                      </a:lnTo>
                      <a:lnTo>
                        <a:pt x="516" y="659"/>
                      </a:lnTo>
                      <a:lnTo>
                        <a:pt x="503" y="653"/>
                      </a:lnTo>
                      <a:lnTo>
                        <a:pt x="491" y="646"/>
                      </a:lnTo>
                      <a:lnTo>
                        <a:pt x="477" y="640"/>
                      </a:lnTo>
                      <a:lnTo>
                        <a:pt x="477" y="640"/>
                      </a:lnTo>
                      <a:lnTo>
                        <a:pt x="465" y="613"/>
                      </a:lnTo>
                      <a:lnTo>
                        <a:pt x="451" y="587"/>
                      </a:lnTo>
                      <a:lnTo>
                        <a:pt x="436" y="558"/>
                      </a:lnTo>
                      <a:lnTo>
                        <a:pt x="420" y="531"/>
                      </a:lnTo>
                      <a:lnTo>
                        <a:pt x="402" y="503"/>
                      </a:lnTo>
                      <a:lnTo>
                        <a:pt x="382" y="474"/>
                      </a:lnTo>
                      <a:lnTo>
                        <a:pt x="363" y="448"/>
                      </a:lnTo>
                      <a:lnTo>
                        <a:pt x="341" y="422"/>
                      </a:lnTo>
                      <a:lnTo>
                        <a:pt x="320" y="397"/>
                      </a:lnTo>
                      <a:lnTo>
                        <a:pt x="298" y="375"/>
                      </a:lnTo>
                      <a:lnTo>
                        <a:pt x="275" y="354"/>
                      </a:lnTo>
                      <a:lnTo>
                        <a:pt x="253" y="337"/>
                      </a:lnTo>
                      <a:lnTo>
                        <a:pt x="232" y="322"/>
                      </a:lnTo>
                      <a:lnTo>
                        <a:pt x="220" y="315"/>
                      </a:lnTo>
                      <a:lnTo>
                        <a:pt x="210" y="310"/>
                      </a:lnTo>
                      <a:lnTo>
                        <a:pt x="198" y="306"/>
                      </a:lnTo>
                      <a:lnTo>
                        <a:pt x="188" y="302"/>
                      </a:lnTo>
                      <a:lnTo>
                        <a:pt x="178" y="299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6777281" y="1314695"/>
              <a:ext cx="1024370" cy="2278952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6146677" y="4467027"/>
              <a:ext cx="1050525" cy="734864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2955873" y="3169351"/>
              <a:ext cx="1309159" cy="1946514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2426978" y="4114176"/>
              <a:ext cx="515817" cy="594890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1982358" y="3150396"/>
              <a:ext cx="1506768" cy="858799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7256774" y="2173495"/>
              <a:ext cx="1051977" cy="1544088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2261336" y="4599711"/>
              <a:ext cx="422825" cy="578851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1661244" y="4338717"/>
              <a:ext cx="283337" cy="20558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4060158" y="5567864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5019143" y="4780511"/>
              <a:ext cx="1053430" cy="968154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5075810" y="2304720"/>
              <a:ext cx="1938311" cy="2411636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78863" y="1494037"/>
              <a:ext cx="4026283" cy="1907146"/>
              <a:chOff x="2878863" y="1494037"/>
              <a:chExt cx="4026283" cy="1907146"/>
            </a:xfrm>
          </p:grpSpPr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>
                <a:off x="3141858" y="2918564"/>
                <a:ext cx="229575" cy="332438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auto">
              <a:xfrm>
                <a:off x="3329296" y="2686732"/>
                <a:ext cx="552143" cy="288696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1" name="Freeform 87"/>
              <p:cNvSpPr>
                <a:spLocks/>
              </p:cNvSpPr>
              <p:nvPr/>
            </p:nvSpPr>
            <p:spPr bwMode="auto">
              <a:xfrm>
                <a:off x="2878863" y="3202886"/>
                <a:ext cx="90086" cy="77277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6" name="Freeform 92"/>
              <p:cNvSpPr>
                <a:spLocks/>
              </p:cNvSpPr>
              <p:nvPr/>
            </p:nvSpPr>
            <p:spPr bwMode="auto">
              <a:xfrm>
                <a:off x="3284252" y="3309325"/>
                <a:ext cx="65386" cy="91858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auto">
              <a:xfrm>
                <a:off x="3137499" y="3092073"/>
                <a:ext cx="26154" cy="5686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3786993" y="3124151"/>
                <a:ext cx="59573" cy="43742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3920670" y="3194138"/>
                <a:ext cx="27608" cy="20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" name="Freeform 96"/>
              <p:cNvSpPr>
                <a:spLocks/>
              </p:cNvSpPr>
              <p:nvPr/>
            </p:nvSpPr>
            <p:spPr bwMode="auto">
              <a:xfrm>
                <a:off x="3993320" y="3280164"/>
                <a:ext cx="53761" cy="3499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8" name="Freeform 104"/>
              <p:cNvSpPr>
                <a:spLocks/>
              </p:cNvSpPr>
              <p:nvPr/>
            </p:nvSpPr>
            <p:spPr bwMode="auto">
              <a:xfrm>
                <a:off x="4064517" y="3232048"/>
                <a:ext cx="39231" cy="4228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587930" y="1494037"/>
                <a:ext cx="3317216" cy="1157701"/>
                <a:chOff x="3587930" y="1494037"/>
                <a:chExt cx="3317216" cy="1157701"/>
              </a:xfrm>
            </p:grpSpPr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4446658" y="2252229"/>
                  <a:ext cx="29060" cy="23329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7" y="1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3" y="20"/>
                    </a:cxn>
                    <a:cxn ang="0">
                      <a:pos x="4" y="24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3" y="31"/>
                    </a:cxn>
                    <a:cxn ang="0">
                      <a:pos x="18" y="32"/>
                    </a:cxn>
                    <a:cxn ang="0">
                      <a:pos x="22" y="32"/>
                    </a:cxn>
                    <a:cxn ang="0">
                      <a:pos x="22" y="32"/>
                    </a:cxn>
                    <a:cxn ang="0">
                      <a:pos x="26" y="32"/>
                    </a:cxn>
                    <a:cxn ang="0">
                      <a:pos x="29" y="31"/>
                    </a:cxn>
                    <a:cxn ang="0">
                      <a:pos x="33" y="26"/>
                    </a:cxn>
                    <a:cxn ang="0">
                      <a:pos x="36" y="22"/>
                    </a:cxn>
                    <a:cxn ang="0">
                      <a:pos x="38" y="20"/>
                    </a:cxn>
                    <a:cxn ang="0">
                      <a:pos x="41" y="18"/>
                    </a:cxn>
                    <a:cxn ang="0">
                      <a:pos x="41" y="18"/>
                    </a:cxn>
                    <a:cxn ang="0">
                      <a:pos x="29" y="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1" h="3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3" y="20"/>
                      </a:lnTo>
                      <a:lnTo>
                        <a:pt x="4" y="24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29" y="31"/>
                      </a:lnTo>
                      <a:lnTo>
                        <a:pt x="33" y="26"/>
                      </a:lnTo>
                      <a:lnTo>
                        <a:pt x="36" y="22"/>
                      </a:lnTo>
                      <a:lnTo>
                        <a:pt x="38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472812" y="2402410"/>
                  <a:ext cx="53761" cy="4957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4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1" y="24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1" y="33"/>
                    </a:cxn>
                    <a:cxn ang="0">
                      <a:pos x="4" y="38"/>
                    </a:cxn>
                    <a:cxn ang="0">
                      <a:pos x="6" y="41"/>
                    </a:cxn>
                    <a:cxn ang="0">
                      <a:pos x="9" y="46"/>
                    </a:cxn>
                    <a:cxn ang="0">
                      <a:pos x="14" y="49"/>
                    </a:cxn>
                    <a:cxn ang="0">
                      <a:pos x="20" y="52"/>
                    </a:cxn>
                    <a:cxn ang="0">
                      <a:pos x="27" y="54"/>
                    </a:cxn>
                    <a:cxn ang="0">
                      <a:pos x="35" y="54"/>
                    </a:cxn>
                    <a:cxn ang="0">
                      <a:pos x="35" y="54"/>
                    </a:cxn>
                    <a:cxn ang="0">
                      <a:pos x="35" y="59"/>
                    </a:cxn>
                    <a:cxn ang="0">
                      <a:pos x="36" y="61"/>
                    </a:cxn>
                    <a:cxn ang="0">
                      <a:pos x="37" y="63"/>
                    </a:cxn>
                    <a:cxn ang="0">
                      <a:pos x="39" y="66"/>
                    </a:cxn>
                    <a:cxn ang="0">
                      <a:pos x="44" y="68"/>
                    </a:cxn>
                    <a:cxn ang="0">
                      <a:pos x="48" y="69"/>
                    </a:cxn>
                    <a:cxn ang="0">
                      <a:pos x="48" y="69"/>
                    </a:cxn>
                    <a:cxn ang="0">
                      <a:pos x="52" y="68"/>
                    </a:cxn>
                    <a:cxn ang="0">
                      <a:pos x="56" y="63"/>
                    </a:cxn>
                    <a:cxn ang="0">
                      <a:pos x="65" y="51"/>
                    </a:cxn>
                    <a:cxn ang="0">
                      <a:pos x="75" y="32"/>
                    </a:cxn>
                    <a:cxn ang="0">
                      <a:pos x="75" y="32"/>
                    </a:cxn>
                    <a:cxn ang="0">
                      <a:pos x="74" y="29"/>
                    </a:cxn>
                    <a:cxn ang="0">
                      <a:pos x="73" y="24"/>
                    </a:cxn>
                    <a:cxn ang="0">
                      <a:pos x="71" y="21"/>
                    </a:cxn>
                    <a:cxn ang="0">
                      <a:pos x="68" y="18"/>
                    </a:cxn>
                    <a:cxn ang="0">
                      <a:pos x="61" y="13"/>
                    </a:cxn>
                    <a:cxn ang="0">
                      <a:pos x="53" y="8"/>
                    </a:cxn>
                    <a:cxn ang="0">
                      <a:pos x="44" y="5"/>
                    </a:cxn>
                    <a:cxn ang="0">
                      <a:pos x="35" y="1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75" h="6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4" y="38"/>
                      </a:lnTo>
                      <a:lnTo>
                        <a:pt x="6" y="41"/>
                      </a:lnTo>
                      <a:lnTo>
                        <a:pt x="9" y="46"/>
                      </a:lnTo>
                      <a:lnTo>
                        <a:pt x="14" y="49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5" y="59"/>
                      </a:lnTo>
                      <a:lnTo>
                        <a:pt x="36" y="61"/>
                      </a:lnTo>
                      <a:lnTo>
                        <a:pt x="37" y="63"/>
                      </a:lnTo>
                      <a:lnTo>
                        <a:pt x="39" y="66"/>
                      </a:lnTo>
                      <a:lnTo>
                        <a:pt x="44" y="68"/>
                      </a:lnTo>
                      <a:lnTo>
                        <a:pt x="48" y="69"/>
                      </a:lnTo>
                      <a:lnTo>
                        <a:pt x="48" y="69"/>
                      </a:lnTo>
                      <a:lnTo>
                        <a:pt x="52" y="68"/>
                      </a:lnTo>
                      <a:lnTo>
                        <a:pt x="56" y="63"/>
                      </a:lnTo>
                      <a:lnTo>
                        <a:pt x="65" y="51"/>
                      </a:lnTo>
                      <a:lnTo>
                        <a:pt x="75" y="32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3" y="24"/>
                      </a:lnTo>
                      <a:lnTo>
                        <a:pt x="71" y="21"/>
                      </a:lnTo>
                      <a:lnTo>
                        <a:pt x="68" y="18"/>
                      </a:lnTo>
                      <a:lnTo>
                        <a:pt x="61" y="13"/>
                      </a:lnTo>
                      <a:lnTo>
                        <a:pt x="53" y="8"/>
                      </a:lnTo>
                      <a:lnTo>
                        <a:pt x="44" y="5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4475718" y="2243481"/>
                  <a:ext cx="127865" cy="163303"/>
                </a:xfrm>
                <a:custGeom>
                  <a:avLst/>
                  <a:gdLst/>
                  <a:ahLst/>
                  <a:cxnLst>
                    <a:cxn ang="0">
                      <a:pos x="147" y="56"/>
                    </a:cxn>
                    <a:cxn ang="0">
                      <a:pos x="141" y="53"/>
                    </a:cxn>
                    <a:cxn ang="0">
                      <a:pos x="132" y="38"/>
                    </a:cxn>
                    <a:cxn ang="0">
                      <a:pos x="124" y="18"/>
                    </a:cxn>
                    <a:cxn ang="0">
                      <a:pos x="116" y="6"/>
                    </a:cxn>
                    <a:cxn ang="0">
                      <a:pos x="110" y="2"/>
                    </a:cxn>
                    <a:cxn ang="0">
                      <a:pos x="107" y="0"/>
                    </a:cxn>
                    <a:cxn ang="0">
                      <a:pos x="100" y="3"/>
                    </a:cxn>
                    <a:cxn ang="0">
                      <a:pos x="98" y="6"/>
                    </a:cxn>
                    <a:cxn ang="0">
                      <a:pos x="95" y="15"/>
                    </a:cxn>
                    <a:cxn ang="0">
                      <a:pos x="70" y="37"/>
                    </a:cxn>
                    <a:cxn ang="0">
                      <a:pos x="65" y="37"/>
                    </a:cxn>
                    <a:cxn ang="0">
                      <a:pos x="51" y="44"/>
                    </a:cxn>
                    <a:cxn ang="0">
                      <a:pos x="39" y="53"/>
                    </a:cxn>
                    <a:cxn ang="0">
                      <a:pos x="31" y="65"/>
                    </a:cxn>
                    <a:cxn ang="0">
                      <a:pos x="30" y="71"/>
                    </a:cxn>
                    <a:cxn ang="0">
                      <a:pos x="32" y="80"/>
                    </a:cxn>
                    <a:cxn ang="0">
                      <a:pos x="39" y="86"/>
                    </a:cxn>
                    <a:cxn ang="0">
                      <a:pos x="47" y="94"/>
                    </a:cxn>
                    <a:cxn ang="0">
                      <a:pos x="48" y="96"/>
                    </a:cxn>
                    <a:cxn ang="0">
                      <a:pos x="46" y="111"/>
                    </a:cxn>
                    <a:cxn ang="0">
                      <a:pos x="39" y="125"/>
                    </a:cxn>
                    <a:cxn ang="0">
                      <a:pos x="27" y="136"/>
                    </a:cxn>
                    <a:cxn ang="0">
                      <a:pos x="15" y="140"/>
                    </a:cxn>
                    <a:cxn ang="0">
                      <a:pos x="15" y="155"/>
                    </a:cxn>
                    <a:cxn ang="0">
                      <a:pos x="4" y="160"/>
                    </a:cxn>
                    <a:cxn ang="0">
                      <a:pos x="0" y="166"/>
                    </a:cxn>
                    <a:cxn ang="0">
                      <a:pos x="1" y="171"/>
                    </a:cxn>
                    <a:cxn ang="0">
                      <a:pos x="8" y="178"/>
                    </a:cxn>
                    <a:cxn ang="0">
                      <a:pos x="22" y="182"/>
                    </a:cxn>
                    <a:cxn ang="0">
                      <a:pos x="30" y="185"/>
                    </a:cxn>
                    <a:cxn ang="0">
                      <a:pos x="38" y="195"/>
                    </a:cxn>
                    <a:cxn ang="0">
                      <a:pos x="48" y="214"/>
                    </a:cxn>
                    <a:cxn ang="0">
                      <a:pos x="58" y="224"/>
                    </a:cxn>
                    <a:cxn ang="0">
                      <a:pos x="66" y="225"/>
                    </a:cxn>
                    <a:cxn ang="0">
                      <a:pos x="76" y="224"/>
                    </a:cxn>
                    <a:cxn ang="0">
                      <a:pos x="91" y="216"/>
                    </a:cxn>
                    <a:cxn ang="0">
                      <a:pos x="108" y="200"/>
                    </a:cxn>
                    <a:cxn ang="0">
                      <a:pos x="122" y="191"/>
                    </a:cxn>
                    <a:cxn ang="0">
                      <a:pos x="137" y="189"/>
                    </a:cxn>
                    <a:cxn ang="0">
                      <a:pos x="154" y="183"/>
                    </a:cxn>
                    <a:cxn ang="0">
                      <a:pos x="170" y="175"/>
                    </a:cxn>
                    <a:cxn ang="0">
                      <a:pos x="175" y="170"/>
                    </a:cxn>
                    <a:cxn ang="0">
                      <a:pos x="176" y="163"/>
                    </a:cxn>
                    <a:cxn ang="0">
                      <a:pos x="175" y="157"/>
                    </a:cxn>
                    <a:cxn ang="0">
                      <a:pos x="163" y="145"/>
                    </a:cxn>
                    <a:cxn ang="0">
                      <a:pos x="155" y="137"/>
                    </a:cxn>
                    <a:cxn ang="0">
                      <a:pos x="150" y="125"/>
                    </a:cxn>
                    <a:cxn ang="0">
                      <a:pos x="152" y="120"/>
                    </a:cxn>
                    <a:cxn ang="0">
                      <a:pos x="163" y="107"/>
                    </a:cxn>
                    <a:cxn ang="0">
                      <a:pos x="172" y="98"/>
                    </a:cxn>
                    <a:cxn ang="0">
                      <a:pos x="176" y="86"/>
                    </a:cxn>
                    <a:cxn ang="0">
                      <a:pos x="176" y="79"/>
                    </a:cxn>
                    <a:cxn ang="0">
                      <a:pos x="171" y="67"/>
                    </a:cxn>
                    <a:cxn ang="0">
                      <a:pos x="162" y="60"/>
                    </a:cxn>
                    <a:cxn ang="0">
                      <a:pos x="153" y="57"/>
                    </a:cxn>
                    <a:cxn ang="0">
                      <a:pos x="147" y="56"/>
                    </a:cxn>
                  </a:cxnLst>
                  <a:rect l="0" t="0" r="r" b="b"/>
                  <a:pathLst>
                    <a:path w="176" h="225">
                      <a:moveTo>
                        <a:pt x="147" y="56"/>
                      </a:moveTo>
                      <a:lnTo>
                        <a:pt x="147" y="56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37" y="48"/>
                      </a:lnTo>
                      <a:lnTo>
                        <a:pt x="132" y="38"/>
                      </a:lnTo>
                      <a:lnTo>
                        <a:pt x="129" y="28"/>
                      </a:lnTo>
                      <a:lnTo>
                        <a:pt x="124" y="18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3"/>
                      </a:lnTo>
                      <a:lnTo>
                        <a:pt x="110" y="2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0" y="3"/>
                      </a:lnTo>
                      <a:lnTo>
                        <a:pt x="99" y="4"/>
                      </a:lnTo>
                      <a:lnTo>
                        <a:pt x="98" y="6"/>
                      </a:lnTo>
                      <a:lnTo>
                        <a:pt x="96" y="12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65" y="37"/>
                      </a:lnTo>
                      <a:lnTo>
                        <a:pt x="58" y="41"/>
                      </a:lnTo>
                      <a:lnTo>
                        <a:pt x="51" y="44"/>
                      </a:lnTo>
                      <a:lnTo>
                        <a:pt x="46" y="49"/>
                      </a:lnTo>
                      <a:lnTo>
                        <a:pt x="39" y="53"/>
                      </a:lnTo>
                      <a:lnTo>
                        <a:pt x="34" y="59"/>
                      </a:lnTo>
                      <a:lnTo>
                        <a:pt x="31" y="6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30" y="75"/>
                      </a:lnTo>
                      <a:lnTo>
                        <a:pt x="32" y="80"/>
                      </a:lnTo>
                      <a:lnTo>
                        <a:pt x="35" y="83"/>
                      </a:lnTo>
                      <a:lnTo>
                        <a:pt x="39" y="86"/>
                      </a:lnTo>
                      <a:lnTo>
                        <a:pt x="45" y="91"/>
                      </a:lnTo>
                      <a:lnTo>
                        <a:pt x="47" y="94"/>
                      </a:lnTo>
                      <a:lnTo>
                        <a:pt x="48" y="96"/>
                      </a:lnTo>
                      <a:lnTo>
                        <a:pt x="48" y="96"/>
                      </a:lnTo>
                      <a:lnTo>
                        <a:pt x="47" y="103"/>
                      </a:lnTo>
                      <a:lnTo>
                        <a:pt x="46" y="111"/>
                      </a:lnTo>
                      <a:lnTo>
                        <a:pt x="42" y="118"/>
                      </a:lnTo>
                      <a:lnTo>
                        <a:pt x="39" y="125"/>
                      </a:lnTo>
                      <a:lnTo>
                        <a:pt x="33" y="130"/>
                      </a:lnTo>
                      <a:lnTo>
                        <a:pt x="27" y="136"/>
                      </a:lnTo>
                      <a:lnTo>
                        <a:pt x="22" y="139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5" y="155"/>
                      </a:lnTo>
                      <a:lnTo>
                        <a:pt x="15" y="155"/>
                      </a:lnTo>
                      <a:lnTo>
                        <a:pt x="4" y="160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" y="171"/>
                      </a:lnTo>
                      <a:lnTo>
                        <a:pt x="3" y="174"/>
                      </a:lnTo>
                      <a:lnTo>
                        <a:pt x="8" y="178"/>
                      </a:lnTo>
                      <a:lnTo>
                        <a:pt x="12" y="179"/>
                      </a:lnTo>
                      <a:lnTo>
                        <a:pt x="22" y="182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lnTo>
                        <a:pt x="34" y="189"/>
                      </a:lnTo>
                      <a:lnTo>
                        <a:pt x="38" y="195"/>
                      </a:lnTo>
                      <a:lnTo>
                        <a:pt x="45" y="209"/>
                      </a:lnTo>
                      <a:lnTo>
                        <a:pt x="48" y="214"/>
                      </a:lnTo>
                      <a:lnTo>
                        <a:pt x="53" y="220"/>
                      </a:lnTo>
                      <a:lnTo>
                        <a:pt x="58" y="224"/>
                      </a:lnTo>
                      <a:lnTo>
                        <a:pt x="62" y="225"/>
                      </a:lnTo>
                      <a:lnTo>
                        <a:pt x="66" y="225"/>
                      </a:lnTo>
                      <a:lnTo>
                        <a:pt x="66" y="225"/>
                      </a:lnTo>
                      <a:lnTo>
                        <a:pt x="76" y="224"/>
                      </a:lnTo>
                      <a:lnTo>
                        <a:pt x="84" y="220"/>
                      </a:lnTo>
                      <a:lnTo>
                        <a:pt x="91" y="216"/>
                      </a:lnTo>
                      <a:lnTo>
                        <a:pt x="96" y="211"/>
                      </a:lnTo>
                      <a:lnTo>
                        <a:pt x="108" y="200"/>
                      </a:lnTo>
                      <a:lnTo>
                        <a:pt x="114" y="195"/>
                      </a:lnTo>
                      <a:lnTo>
                        <a:pt x="122" y="191"/>
                      </a:lnTo>
                      <a:lnTo>
                        <a:pt x="122" y="191"/>
                      </a:lnTo>
                      <a:lnTo>
                        <a:pt x="137" y="189"/>
                      </a:lnTo>
                      <a:lnTo>
                        <a:pt x="146" y="187"/>
                      </a:lnTo>
                      <a:lnTo>
                        <a:pt x="154" y="183"/>
                      </a:lnTo>
                      <a:lnTo>
                        <a:pt x="163" y="180"/>
                      </a:lnTo>
                      <a:lnTo>
                        <a:pt x="170" y="175"/>
                      </a:lnTo>
                      <a:lnTo>
                        <a:pt x="172" y="173"/>
                      </a:lnTo>
                      <a:lnTo>
                        <a:pt x="175" y="170"/>
                      </a:lnTo>
                      <a:lnTo>
                        <a:pt x="176" y="166"/>
                      </a:lnTo>
                      <a:lnTo>
                        <a:pt x="176" y="163"/>
                      </a:lnTo>
                      <a:lnTo>
                        <a:pt x="176" y="163"/>
                      </a:lnTo>
                      <a:lnTo>
                        <a:pt x="175" y="157"/>
                      </a:lnTo>
                      <a:lnTo>
                        <a:pt x="172" y="153"/>
                      </a:lnTo>
                      <a:lnTo>
                        <a:pt x="163" y="145"/>
                      </a:lnTo>
                      <a:lnTo>
                        <a:pt x="158" y="141"/>
                      </a:lnTo>
                      <a:lnTo>
                        <a:pt x="155" y="137"/>
                      </a:lnTo>
                      <a:lnTo>
                        <a:pt x="152" y="132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lnTo>
                        <a:pt x="163" y="107"/>
                      </a:lnTo>
                      <a:lnTo>
                        <a:pt x="168" y="104"/>
                      </a:lnTo>
                      <a:lnTo>
                        <a:pt x="172" y="98"/>
                      </a:lnTo>
                      <a:lnTo>
                        <a:pt x="175" y="92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6" y="79"/>
                      </a:lnTo>
                      <a:lnTo>
                        <a:pt x="173" y="73"/>
                      </a:lnTo>
                      <a:lnTo>
                        <a:pt x="171" y="67"/>
                      </a:lnTo>
                      <a:lnTo>
                        <a:pt x="167" y="64"/>
                      </a:lnTo>
                      <a:lnTo>
                        <a:pt x="162" y="60"/>
                      </a:lnTo>
                      <a:lnTo>
                        <a:pt x="157" y="58"/>
                      </a:lnTo>
                      <a:lnTo>
                        <a:pt x="153" y="57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4519309" y="2384913"/>
                  <a:ext cx="149660" cy="166219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77" y="14"/>
                    </a:cxn>
                    <a:cxn ang="0">
                      <a:pos x="52" y="25"/>
                    </a:cxn>
                    <a:cxn ang="0">
                      <a:pos x="40" y="34"/>
                    </a:cxn>
                    <a:cxn ang="0">
                      <a:pos x="37" y="37"/>
                    </a:cxn>
                    <a:cxn ang="0">
                      <a:pos x="35" y="59"/>
                    </a:cxn>
                    <a:cxn ang="0">
                      <a:pos x="30" y="74"/>
                    </a:cxn>
                    <a:cxn ang="0">
                      <a:pos x="28" y="78"/>
                    </a:cxn>
                    <a:cxn ang="0">
                      <a:pos x="14" y="91"/>
                    </a:cxn>
                    <a:cxn ang="0">
                      <a:pos x="2" y="102"/>
                    </a:cxn>
                    <a:cxn ang="0">
                      <a:pos x="0" y="107"/>
                    </a:cxn>
                    <a:cxn ang="0">
                      <a:pos x="3" y="113"/>
                    </a:cxn>
                    <a:cxn ang="0">
                      <a:pos x="12" y="122"/>
                    </a:cxn>
                    <a:cxn ang="0">
                      <a:pos x="26" y="129"/>
                    </a:cxn>
                    <a:cxn ang="0">
                      <a:pos x="36" y="140"/>
                    </a:cxn>
                    <a:cxn ang="0">
                      <a:pos x="37" y="147"/>
                    </a:cxn>
                    <a:cxn ang="0">
                      <a:pos x="38" y="155"/>
                    </a:cxn>
                    <a:cxn ang="0">
                      <a:pos x="42" y="169"/>
                    </a:cxn>
                    <a:cxn ang="0">
                      <a:pos x="50" y="181"/>
                    </a:cxn>
                    <a:cxn ang="0">
                      <a:pos x="60" y="187"/>
                    </a:cxn>
                    <a:cxn ang="0">
                      <a:pos x="67" y="187"/>
                    </a:cxn>
                    <a:cxn ang="0">
                      <a:pos x="80" y="190"/>
                    </a:cxn>
                    <a:cxn ang="0">
                      <a:pos x="103" y="200"/>
                    </a:cxn>
                    <a:cxn ang="0">
                      <a:pos x="124" y="215"/>
                    </a:cxn>
                    <a:cxn ang="0">
                      <a:pos x="142" y="224"/>
                    </a:cxn>
                    <a:cxn ang="0">
                      <a:pos x="155" y="228"/>
                    </a:cxn>
                    <a:cxn ang="0">
                      <a:pos x="163" y="228"/>
                    </a:cxn>
                    <a:cxn ang="0">
                      <a:pos x="180" y="225"/>
                    </a:cxn>
                    <a:cxn ang="0">
                      <a:pos x="194" y="220"/>
                    </a:cxn>
                    <a:cxn ang="0">
                      <a:pos x="203" y="208"/>
                    </a:cxn>
                    <a:cxn ang="0">
                      <a:pos x="206" y="191"/>
                    </a:cxn>
                    <a:cxn ang="0">
                      <a:pos x="205" y="184"/>
                    </a:cxn>
                    <a:cxn ang="0">
                      <a:pos x="201" y="173"/>
                    </a:cxn>
                    <a:cxn ang="0">
                      <a:pos x="191" y="159"/>
                    </a:cxn>
                    <a:cxn ang="0">
                      <a:pos x="188" y="147"/>
                    </a:cxn>
                    <a:cxn ang="0">
                      <a:pos x="189" y="143"/>
                    </a:cxn>
                    <a:cxn ang="0">
                      <a:pos x="195" y="129"/>
                    </a:cxn>
                    <a:cxn ang="0">
                      <a:pos x="195" y="55"/>
                    </a:cxn>
                    <a:cxn ang="0">
                      <a:pos x="195" y="47"/>
                    </a:cxn>
                    <a:cxn ang="0">
                      <a:pos x="190" y="32"/>
                    </a:cxn>
                    <a:cxn ang="0">
                      <a:pos x="183" y="19"/>
                    </a:cxn>
                    <a:cxn ang="0">
                      <a:pos x="173" y="13"/>
                    </a:cxn>
                    <a:cxn ang="0">
                      <a:pos x="166" y="11"/>
                    </a:cxn>
                    <a:cxn ang="0">
                      <a:pos x="160" y="14"/>
                    </a:cxn>
                    <a:cxn ang="0">
                      <a:pos x="158" y="18"/>
                    </a:cxn>
                    <a:cxn ang="0">
                      <a:pos x="159" y="30"/>
                    </a:cxn>
                    <a:cxn ang="0">
                      <a:pos x="152" y="44"/>
                    </a:cxn>
                    <a:cxn ang="0">
                      <a:pos x="137" y="67"/>
                    </a:cxn>
                    <a:cxn ang="0">
                      <a:pos x="129" y="74"/>
                    </a:cxn>
                    <a:cxn ang="0">
                      <a:pos x="125" y="64"/>
                    </a:cxn>
                    <a:cxn ang="0">
                      <a:pos x="121" y="55"/>
                    </a:cxn>
                    <a:cxn ang="0">
                      <a:pos x="122" y="51"/>
                    </a:cxn>
                    <a:cxn ang="0">
                      <a:pos x="129" y="36"/>
                    </a:cxn>
                    <a:cxn ang="0">
                      <a:pos x="136" y="21"/>
                    </a:cxn>
                    <a:cxn ang="0">
                      <a:pos x="136" y="15"/>
                    </a:cxn>
                    <a:cxn ang="0">
                      <a:pos x="135" y="5"/>
                    </a:cxn>
                    <a:cxn ang="0">
                      <a:pos x="132" y="1"/>
                    </a:cxn>
                    <a:cxn ang="0">
                      <a:pos x="125" y="0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206" h="228">
                      <a:moveTo>
                        <a:pt x="114" y="0"/>
                      </a:moveTo>
                      <a:lnTo>
                        <a:pt x="114" y="0"/>
                      </a:lnTo>
                      <a:lnTo>
                        <a:pt x="102" y="3"/>
                      </a:lnTo>
                      <a:lnTo>
                        <a:pt x="77" y="14"/>
                      </a:lnTo>
                      <a:lnTo>
                        <a:pt x="64" y="19"/>
                      </a:lnTo>
                      <a:lnTo>
                        <a:pt x="52" y="25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36" y="49"/>
                      </a:lnTo>
                      <a:lnTo>
                        <a:pt x="35" y="59"/>
                      </a:lnTo>
                      <a:lnTo>
                        <a:pt x="34" y="65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28" y="78"/>
                      </a:lnTo>
                      <a:lnTo>
                        <a:pt x="23" y="82"/>
                      </a:lnTo>
                      <a:lnTo>
                        <a:pt x="14" y="91"/>
                      </a:lnTo>
                      <a:lnTo>
                        <a:pt x="5" y="99"/>
                      </a:lnTo>
                      <a:lnTo>
                        <a:pt x="2" y="102"/>
                      </a:ln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9" y="125"/>
                      </a:lnTo>
                      <a:lnTo>
                        <a:pt x="26" y="129"/>
                      </a:lnTo>
                      <a:lnTo>
                        <a:pt x="31" y="133"/>
                      </a:lnTo>
                      <a:lnTo>
                        <a:pt x="36" y="140"/>
                      </a:lnTo>
                      <a:lnTo>
                        <a:pt x="37" y="144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38" y="155"/>
                      </a:lnTo>
                      <a:lnTo>
                        <a:pt x="40" y="162"/>
                      </a:lnTo>
                      <a:lnTo>
                        <a:pt x="42" y="169"/>
                      </a:lnTo>
                      <a:lnTo>
                        <a:pt x="45" y="176"/>
                      </a:lnTo>
                      <a:lnTo>
                        <a:pt x="50" y="181"/>
                      </a:lnTo>
                      <a:lnTo>
                        <a:pt x="54" y="184"/>
                      </a:lnTo>
                      <a:lnTo>
                        <a:pt x="60" y="187"/>
                      </a:lnTo>
                      <a:lnTo>
                        <a:pt x="67" y="187"/>
                      </a:lnTo>
                      <a:lnTo>
                        <a:pt x="67" y="187"/>
                      </a:lnTo>
                      <a:lnTo>
                        <a:pt x="74" y="189"/>
                      </a:lnTo>
                      <a:lnTo>
                        <a:pt x="80" y="190"/>
                      </a:lnTo>
                      <a:lnTo>
                        <a:pt x="91" y="194"/>
                      </a:lnTo>
                      <a:lnTo>
                        <a:pt x="103" y="200"/>
                      </a:lnTo>
                      <a:lnTo>
                        <a:pt x="113" y="208"/>
                      </a:lnTo>
                      <a:lnTo>
                        <a:pt x="124" y="215"/>
                      </a:lnTo>
                      <a:lnTo>
                        <a:pt x="135" y="222"/>
                      </a:lnTo>
                      <a:lnTo>
                        <a:pt x="142" y="224"/>
                      </a:lnTo>
                      <a:lnTo>
                        <a:pt x="148" y="225"/>
                      </a:lnTo>
                      <a:lnTo>
                        <a:pt x="155" y="228"/>
                      </a:lnTo>
                      <a:lnTo>
                        <a:pt x="163" y="228"/>
                      </a:lnTo>
                      <a:lnTo>
                        <a:pt x="163" y="228"/>
                      </a:lnTo>
                      <a:lnTo>
                        <a:pt x="172" y="228"/>
                      </a:lnTo>
                      <a:lnTo>
                        <a:pt x="180" y="225"/>
                      </a:lnTo>
                      <a:lnTo>
                        <a:pt x="188" y="223"/>
                      </a:lnTo>
                      <a:lnTo>
                        <a:pt x="194" y="220"/>
                      </a:lnTo>
                      <a:lnTo>
                        <a:pt x="199" y="214"/>
                      </a:lnTo>
                      <a:lnTo>
                        <a:pt x="203" y="208"/>
                      </a:lnTo>
                      <a:lnTo>
                        <a:pt x="205" y="200"/>
                      </a:lnTo>
                      <a:lnTo>
                        <a:pt x="206" y="191"/>
                      </a:lnTo>
                      <a:lnTo>
                        <a:pt x="206" y="191"/>
                      </a:lnTo>
                      <a:lnTo>
                        <a:pt x="205" y="184"/>
                      </a:lnTo>
                      <a:lnTo>
                        <a:pt x="204" y="177"/>
                      </a:lnTo>
                      <a:lnTo>
                        <a:pt x="201" y="173"/>
                      </a:lnTo>
                      <a:lnTo>
                        <a:pt x="197" y="168"/>
                      </a:lnTo>
                      <a:lnTo>
                        <a:pt x="191" y="159"/>
                      </a:lnTo>
                      <a:lnTo>
                        <a:pt x="189" y="153"/>
                      </a:lnTo>
                      <a:lnTo>
                        <a:pt x="188" y="147"/>
                      </a:lnTo>
                      <a:lnTo>
                        <a:pt x="188" y="147"/>
                      </a:lnTo>
                      <a:lnTo>
                        <a:pt x="189" y="143"/>
                      </a:lnTo>
                      <a:lnTo>
                        <a:pt x="191" y="137"/>
                      </a:lnTo>
                      <a:lnTo>
                        <a:pt x="195" y="129"/>
                      </a:lnTo>
                      <a:lnTo>
                        <a:pt x="195" y="129"/>
                      </a:lnTo>
                      <a:lnTo>
                        <a:pt x="195" y="55"/>
                      </a:lnTo>
                      <a:lnTo>
                        <a:pt x="195" y="55"/>
                      </a:lnTo>
                      <a:lnTo>
                        <a:pt x="195" y="47"/>
                      </a:lnTo>
                      <a:lnTo>
                        <a:pt x="194" y="39"/>
                      </a:lnTo>
                      <a:lnTo>
                        <a:pt x="190" y="32"/>
                      </a:lnTo>
                      <a:lnTo>
                        <a:pt x="188" y="25"/>
                      </a:lnTo>
                      <a:lnTo>
                        <a:pt x="183" y="19"/>
                      </a:lnTo>
                      <a:lnTo>
                        <a:pt x="179" y="15"/>
                      </a:lnTo>
                      <a:lnTo>
                        <a:pt x="173" y="13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3" y="11"/>
                      </a:lnTo>
                      <a:lnTo>
                        <a:pt x="160" y="14"/>
                      </a:lnTo>
                      <a:lnTo>
                        <a:pt x="159" y="15"/>
                      </a:lnTo>
                      <a:lnTo>
                        <a:pt x="158" y="18"/>
                      </a:lnTo>
                      <a:lnTo>
                        <a:pt x="158" y="24"/>
                      </a:lnTo>
                      <a:lnTo>
                        <a:pt x="159" y="30"/>
                      </a:lnTo>
                      <a:lnTo>
                        <a:pt x="159" y="30"/>
                      </a:lnTo>
                      <a:lnTo>
                        <a:pt x="152" y="44"/>
                      </a:lnTo>
                      <a:lnTo>
                        <a:pt x="145" y="56"/>
                      </a:lnTo>
                      <a:lnTo>
                        <a:pt x="137" y="67"/>
                      </a:lnTo>
                      <a:lnTo>
                        <a:pt x="134" y="70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5" y="64"/>
                      </a:lnTo>
                      <a:lnTo>
                        <a:pt x="122" y="60"/>
                      </a:lnTo>
                      <a:lnTo>
                        <a:pt x="121" y="55"/>
                      </a:lnTo>
                      <a:lnTo>
                        <a:pt x="121" y="55"/>
                      </a:lnTo>
                      <a:lnTo>
                        <a:pt x="122" y="51"/>
                      </a:lnTo>
                      <a:lnTo>
                        <a:pt x="124" y="45"/>
                      </a:lnTo>
                      <a:lnTo>
                        <a:pt x="129" y="36"/>
                      </a:lnTo>
                      <a:lnTo>
                        <a:pt x="134" y="25"/>
                      </a:lnTo>
                      <a:lnTo>
                        <a:pt x="136" y="21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9"/>
                      </a:lnTo>
                      <a:lnTo>
                        <a:pt x="135" y="5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4" name="Freeform 10"/>
                <p:cNvSpPr>
                  <a:spLocks/>
                </p:cNvSpPr>
                <p:nvPr/>
              </p:nvSpPr>
              <p:spPr bwMode="auto">
                <a:xfrm>
                  <a:off x="4676233" y="2463648"/>
                  <a:ext cx="127865" cy="188090"/>
                </a:xfrm>
                <a:custGeom>
                  <a:avLst/>
                  <a:gdLst/>
                  <a:ahLst/>
                  <a:cxnLst>
                    <a:cxn ang="0">
                      <a:pos x="80" y="25"/>
                    </a:cxn>
                    <a:cxn ang="0">
                      <a:pos x="80" y="14"/>
                    </a:cxn>
                    <a:cxn ang="0">
                      <a:pos x="76" y="5"/>
                    </a:cxn>
                    <a:cxn ang="0">
                      <a:pos x="65" y="0"/>
                    </a:cxn>
                    <a:cxn ang="0">
                      <a:pos x="63" y="1"/>
                    </a:cxn>
                    <a:cxn ang="0">
                      <a:pos x="50" y="15"/>
                    </a:cxn>
                    <a:cxn ang="0">
                      <a:pos x="36" y="37"/>
                    </a:cxn>
                    <a:cxn ang="0">
                      <a:pos x="36" y="74"/>
                    </a:cxn>
                    <a:cxn ang="0">
                      <a:pos x="36" y="74"/>
                    </a:cxn>
                    <a:cxn ang="0">
                      <a:pos x="22" y="145"/>
                    </a:cxn>
                    <a:cxn ang="0">
                      <a:pos x="14" y="164"/>
                    </a:cxn>
                    <a:cxn ang="0">
                      <a:pos x="14" y="198"/>
                    </a:cxn>
                    <a:cxn ang="0">
                      <a:pos x="14" y="198"/>
                    </a:cxn>
                    <a:cxn ang="0">
                      <a:pos x="9" y="207"/>
                    </a:cxn>
                    <a:cxn ang="0">
                      <a:pos x="1" y="232"/>
                    </a:cxn>
                    <a:cxn ang="0">
                      <a:pos x="0" y="243"/>
                    </a:cxn>
                    <a:cxn ang="0">
                      <a:pos x="1" y="250"/>
                    </a:cxn>
                    <a:cxn ang="0">
                      <a:pos x="9" y="257"/>
                    </a:cxn>
                    <a:cxn ang="0">
                      <a:pos x="14" y="258"/>
                    </a:cxn>
                    <a:cxn ang="0">
                      <a:pos x="24" y="254"/>
                    </a:cxn>
                    <a:cxn ang="0">
                      <a:pos x="32" y="248"/>
                    </a:cxn>
                    <a:cxn ang="0">
                      <a:pos x="44" y="235"/>
                    </a:cxn>
                    <a:cxn ang="0">
                      <a:pos x="59" y="222"/>
                    </a:cxn>
                    <a:cxn ang="0">
                      <a:pos x="76" y="213"/>
                    </a:cxn>
                    <a:cxn ang="0">
                      <a:pos x="114" y="198"/>
                    </a:cxn>
                    <a:cxn ang="0">
                      <a:pos x="125" y="193"/>
                    </a:cxn>
                    <a:cxn ang="0">
                      <a:pos x="146" y="181"/>
                    </a:cxn>
                    <a:cxn ang="0">
                      <a:pos x="164" y="162"/>
                    </a:cxn>
                    <a:cxn ang="0">
                      <a:pos x="172" y="146"/>
                    </a:cxn>
                    <a:cxn ang="0">
                      <a:pos x="176" y="132"/>
                    </a:cxn>
                    <a:cxn ang="0">
                      <a:pos x="176" y="125"/>
                    </a:cxn>
                    <a:cxn ang="0">
                      <a:pos x="174" y="114"/>
                    </a:cxn>
                    <a:cxn ang="0">
                      <a:pos x="161" y="89"/>
                    </a:cxn>
                    <a:cxn ang="0">
                      <a:pos x="141" y="66"/>
                    </a:cxn>
                    <a:cxn ang="0">
                      <a:pos x="122" y="49"/>
                    </a:cxn>
                    <a:cxn ang="0">
                      <a:pos x="114" y="47"/>
                    </a:cxn>
                    <a:cxn ang="0">
                      <a:pos x="105" y="48"/>
                    </a:cxn>
                    <a:cxn ang="0">
                      <a:pos x="92" y="55"/>
                    </a:cxn>
                    <a:cxn ang="0">
                      <a:pos x="84" y="68"/>
                    </a:cxn>
                    <a:cxn ang="0">
                      <a:pos x="80" y="83"/>
                    </a:cxn>
                    <a:cxn ang="0">
                      <a:pos x="80" y="91"/>
                    </a:cxn>
                    <a:cxn ang="0">
                      <a:pos x="70" y="70"/>
                    </a:cxn>
                    <a:cxn ang="0">
                      <a:pos x="80" y="25"/>
                    </a:cxn>
                    <a:cxn ang="0">
                      <a:pos x="80" y="25"/>
                    </a:cxn>
                  </a:cxnLst>
                  <a:rect l="0" t="0" r="r" b="b"/>
                  <a:pathLst>
                    <a:path w="176" h="258">
                      <a:moveTo>
                        <a:pt x="80" y="25"/>
                      </a:moveTo>
                      <a:lnTo>
                        <a:pt x="80" y="25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9" y="9"/>
                      </a:lnTo>
                      <a:lnTo>
                        <a:pt x="76" y="5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50" y="15"/>
                      </a:lnTo>
                      <a:lnTo>
                        <a:pt x="41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26" y="123"/>
                      </a:lnTo>
                      <a:lnTo>
                        <a:pt x="22" y="145"/>
                      </a:lnTo>
                      <a:lnTo>
                        <a:pt x="18" y="155"/>
                      </a:lnTo>
                      <a:lnTo>
                        <a:pt x="14" y="164"/>
                      </a:lnTo>
                      <a:lnTo>
                        <a:pt x="14" y="164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1" y="201"/>
                      </a:lnTo>
                      <a:lnTo>
                        <a:pt x="9" y="207"/>
                      </a:lnTo>
                      <a:lnTo>
                        <a:pt x="4" y="219"/>
                      </a:lnTo>
                      <a:lnTo>
                        <a:pt x="1" y="232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9" y="257"/>
                      </a:lnTo>
                      <a:lnTo>
                        <a:pt x="14" y="258"/>
                      </a:lnTo>
                      <a:lnTo>
                        <a:pt x="14" y="258"/>
                      </a:lnTo>
                      <a:lnTo>
                        <a:pt x="19" y="257"/>
                      </a:lnTo>
                      <a:lnTo>
                        <a:pt x="24" y="254"/>
                      </a:lnTo>
                      <a:lnTo>
                        <a:pt x="27" y="252"/>
                      </a:lnTo>
                      <a:lnTo>
                        <a:pt x="32" y="248"/>
                      </a:lnTo>
                      <a:lnTo>
                        <a:pt x="44" y="235"/>
                      </a:lnTo>
                      <a:lnTo>
                        <a:pt x="44" y="235"/>
                      </a:lnTo>
                      <a:lnTo>
                        <a:pt x="50" y="228"/>
                      </a:lnTo>
                      <a:lnTo>
                        <a:pt x="59" y="222"/>
                      </a:lnTo>
                      <a:lnTo>
                        <a:pt x="67" y="217"/>
                      </a:lnTo>
                      <a:lnTo>
                        <a:pt x="76" y="213"/>
                      </a:lnTo>
                      <a:lnTo>
                        <a:pt x="94" y="205"/>
                      </a:lnTo>
                      <a:lnTo>
                        <a:pt x="114" y="198"/>
                      </a:lnTo>
                      <a:lnTo>
                        <a:pt x="114" y="198"/>
                      </a:lnTo>
                      <a:lnTo>
                        <a:pt x="125" y="193"/>
                      </a:lnTo>
                      <a:lnTo>
                        <a:pt x="136" y="187"/>
                      </a:lnTo>
                      <a:lnTo>
                        <a:pt x="146" y="181"/>
                      </a:lnTo>
                      <a:lnTo>
                        <a:pt x="156" y="173"/>
                      </a:lnTo>
                      <a:lnTo>
                        <a:pt x="164" y="162"/>
                      </a:lnTo>
                      <a:lnTo>
                        <a:pt x="170" y="152"/>
                      </a:lnTo>
                      <a:lnTo>
                        <a:pt x="172" y="146"/>
                      </a:lnTo>
                      <a:lnTo>
                        <a:pt x="175" y="139"/>
                      </a:lnTo>
                      <a:lnTo>
                        <a:pt x="176" y="132"/>
                      </a:lnTo>
                      <a:lnTo>
                        <a:pt x="176" y="125"/>
                      </a:lnTo>
                      <a:lnTo>
                        <a:pt x="176" y="125"/>
                      </a:lnTo>
                      <a:lnTo>
                        <a:pt x="176" y="120"/>
                      </a:lnTo>
                      <a:lnTo>
                        <a:pt x="174" y="114"/>
                      </a:lnTo>
                      <a:lnTo>
                        <a:pt x="169" y="102"/>
                      </a:lnTo>
                      <a:lnTo>
                        <a:pt x="161" y="89"/>
                      </a:lnTo>
                      <a:lnTo>
                        <a:pt x="152" y="76"/>
                      </a:lnTo>
                      <a:lnTo>
                        <a:pt x="141" y="66"/>
                      </a:lnTo>
                      <a:lnTo>
                        <a:pt x="131" y="55"/>
                      </a:lnTo>
                      <a:lnTo>
                        <a:pt x="122" y="49"/>
                      </a:lnTo>
                      <a:lnTo>
                        <a:pt x="117" y="48"/>
                      </a:lnTo>
                      <a:lnTo>
                        <a:pt x="114" y="47"/>
                      </a:lnTo>
                      <a:lnTo>
                        <a:pt x="114" y="47"/>
                      </a:lnTo>
                      <a:lnTo>
                        <a:pt x="105" y="48"/>
                      </a:lnTo>
                      <a:lnTo>
                        <a:pt x="98" y="51"/>
                      </a:lnTo>
                      <a:lnTo>
                        <a:pt x="92" y="55"/>
                      </a:lnTo>
                      <a:lnTo>
                        <a:pt x="87" y="61"/>
                      </a:lnTo>
                      <a:lnTo>
                        <a:pt x="84" y="68"/>
                      </a:lnTo>
                      <a:lnTo>
                        <a:pt x="82" y="75"/>
                      </a:lnTo>
                      <a:lnTo>
                        <a:pt x="80" y="83"/>
                      </a:lnTo>
                      <a:lnTo>
                        <a:pt x="80" y="91"/>
                      </a:lnTo>
                      <a:lnTo>
                        <a:pt x="80" y="91"/>
                      </a:lnTo>
                      <a:lnTo>
                        <a:pt x="70" y="91"/>
                      </a:lnTo>
                      <a:lnTo>
                        <a:pt x="70" y="70"/>
                      </a:lnTo>
                      <a:lnTo>
                        <a:pt x="70" y="70"/>
                      </a:lnTo>
                      <a:lnTo>
                        <a:pt x="80" y="25"/>
                      </a:lnTo>
                      <a:lnTo>
                        <a:pt x="80" y="2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33"/>
                <p:cNvSpPr>
                  <a:spLocks/>
                </p:cNvSpPr>
                <p:nvPr/>
              </p:nvSpPr>
              <p:spPr bwMode="auto">
                <a:xfrm>
                  <a:off x="6841214" y="1494037"/>
                  <a:ext cx="63932" cy="15747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7" y="0"/>
                    </a:cxn>
                    <a:cxn ang="0">
                      <a:pos x="78" y="5"/>
                    </a:cxn>
                    <a:cxn ang="0">
                      <a:pos x="68" y="11"/>
                    </a:cxn>
                    <a:cxn ang="0">
                      <a:pos x="60" y="17"/>
                    </a:cxn>
                    <a:cxn ang="0">
                      <a:pos x="51" y="24"/>
                    </a:cxn>
                    <a:cxn ang="0">
                      <a:pos x="43" y="31"/>
                    </a:cxn>
                    <a:cxn ang="0">
                      <a:pos x="36" y="38"/>
                    </a:cxn>
                    <a:cxn ang="0">
                      <a:pos x="29" y="47"/>
                    </a:cxn>
                    <a:cxn ang="0">
                      <a:pos x="23" y="55"/>
                    </a:cxn>
                    <a:cxn ang="0">
                      <a:pos x="17" y="64"/>
                    </a:cxn>
                    <a:cxn ang="0">
                      <a:pos x="13" y="74"/>
                    </a:cxn>
                    <a:cxn ang="0">
                      <a:pos x="9" y="85"/>
                    </a:cxn>
                    <a:cxn ang="0">
                      <a:pos x="6" y="96"/>
                    </a:cxn>
                    <a:cxn ang="0">
                      <a:pos x="3" y="108"/>
                    </a:cxn>
                    <a:cxn ang="0">
                      <a:pos x="1" y="121"/>
                    </a:cxn>
                    <a:cxn ang="0">
                      <a:pos x="0" y="133"/>
                    </a:cxn>
                    <a:cxn ang="0">
                      <a:pos x="0" y="147"/>
                    </a:cxn>
                    <a:cxn ang="0">
                      <a:pos x="0" y="147"/>
                    </a:cxn>
                    <a:cxn ang="0">
                      <a:pos x="0" y="159"/>
                    </a:cxn>
                    <a:cxn ang="0">
                      <a:pos x="1" y="169"/>
                    </a:cxn>
                    <a:cxn ang="0">
                      <a:pos x="3" y="177"/>
                    </a:cxn>
                    <a:cxn ang="0">
                      <a:pos x="7" y="185"/>
                    </a:cxn>
                    <a:cxn ang="0">
                      <a:pos x="10" y="192"/>
                    </a:cxn>
                    <a:cxn ang="0">
                      <a:pos x="15" y="196"/>
                    </a:cxn>
                    <a:cxn ang="0">
                      <a:pos x="21" y="201"/>
                    </a:cxn>
                    <a:cxn ang="0">
                      <a:pos x="26" y="206"/>
                    </a:cxn>
                    <a:cxn ang="0">
                      <a:pos x="32" y="208"/>
                    </a:cxn>
                    <a:cxn ang="0">
                      <a:pos x="39" y="210"/>
                    </a:cxn>
                    <a:cxn ang="0">
                      <a:pos x="54" y="214"/>
                    </a:cxn>
                    <a:cxn ang="0">
                      <a:pos x="70" y="215"/>
                    </a:cxn>
                    <a:cxn ang="0">
                      <a:pos x="87" y="216"/>
                    </a:cxn>
                    <a:cxn ang="0">
                      <a:pos x="87" y="216"/>
                    </a:cxn>
                    <a:cxn ang="0">
                      <a:pos x="8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216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68" y="11"/>
                      </a:lnTo>
                      <a:lnTo>
                        <a:pt x="60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6" y="38"/>
                      </a:lnTo>
                      <a:lnTo>
                        <a:pt x="29" y="47"/>
                      </a:lnTo>
                      <a:lnTo>
                        <a:pt x="23" y="55"/>
                      </a:lnTo>
                      <a:lnTo>
                        <a:pt x="17" y="64"/>
                      </a:lnTo>
                      <a:lnTo>
                        <a:pt x="13" y="74"/>
                      </a:lnTo>
                      <a:lnTo>
                        <a:pt x="9" y="85"/>
                      </a:lnTo>
                      <a:lnTo>
                        <a:pt x="6" y="96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9"/>
                      </a:lnTo>
                      <a:lnTo>
                        <a:pt x="1" y="169"/>
                      </a:lnTo>
                      <a:lnTo>
                        <a:pt x="3" y="177"/>
                      </a:lnTo>
                      <a:lnTo>
                        <a:pt x="7" y="185"/>
                      </a:lnTo>
                      <a:lnTo>
                        <a:pt x="10" y="192"/>
                      </a:lnTo>
                      <a:lnTo>
                        <a:pt x="15" y="196"/>
                      </a:lnTo>
                      <a:lnTo>
                        <a:pt x="21" y="201"/>
                      </a:lnTo>
                      <a:lnTo>
                        <a:pt x="26" y="206"/>
                      </a:lnTo>
                      <a:lnTo>
                        <a:pt x="32" y="208"/>
                      </a:lnTo>
                      <a:lnTo>
                        <a:pt x="39" y="210"/>
                      </a:lnTo>
                      <a:lnTo>
                        <a:pt x="54" y="214"/>
                      </a:lnTo>
                      <a:lnTo>
                        <a:pt x="70" y="215"/>
                      </a:lnTo>
                      <a:lnTo>
                        <a:pt x="87" y="216"/>
                      </a:lnTo>
                      <a:lnTo>
                        <a:pt x="87" y="21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34"/>
                <p:cNvSpPr>
                  <a:spLocks/>
                </p:cNvSpPr>
                <p:nvPr/>
              </p:nvSpPr>
              <p:spPr bwMode="auto">
                <a:xfrm>
                  <a:off x="3587930" y="2034978"/>
                  <a:ext cx="65386" cy="37909"/>
                </a:xfrm>
                <a:custGeom>
                  <a:avLst/>
                  <a:gdLst/>
                  <a:ahLst/>
                  <a:cxnLst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9" y="51"/>
                    </a:cxn>
                    <a:cxn ang="0">
                      <a:pos x="90" y="49"/>
                    </a:cxn>
                    <a:cxn ang="0">
                      <a:pos x="90" y="46"/>
                    </a:cxn>
                    <a:cxn ang="0">
                      <a:pos x="90" y="34"/>
                    </a:cxn>
                    <a:cxn ang="0">
                      <a:pos x="88" y="18"/>
                    </a:cxn>
                    <a:cxn ang="0">
                      <a:pos x="88" y="18"/>
                    </a:cxn>
                    <a:cxn ang="0">
                      <a:pos x="78" y="11"/>
                    </a:cxn>
                    <a:cxn ang="0">
                      <a:pos x="70" y="7"/>
                    </a:cxn>
                    <a:cxn ang="0">
                      <a:pos x="70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17" y="6"/>
                    </a:cxn>
                    <a:cxn ang="0">
                      <a:pos x="11" y="3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5" y="32"/>
                    </a:cxn>
                    <a:cxn ang="0">
                      <a:pos x="8" y="34"/>
                    </a:cxn>
                    <a:cxn ang="0">
                      <a:pos x="11" y="37"/>
                    </a:cxn>
                    <a:cxn ang="0">
                      <a:pos x="18" y="38"/>
                    </a:cxn>
                    <a:cxn ang="0">
                      <a:pos x="26" y="39"/>
                    </a:cxn>
                    <a:cxn ang="0">
                      <a:pos x="35" y="38"/>
                    </a:cxn>
                    <a:cxn ang="0">
                      <a:pos x="55" y="37"/>
                    </a:cxn>
                    <a:cxn ang="0">
                      <a:pos x="55" y="37"/>
                    </a:cxn>
                    <a:cxn ang="0">
                      <a:pos x="70" y="37"/>
                    </a:cxn>
                    <a:cxn ang="0">
                      <a:pos x="70" y="37"/>
                    </a:cxn>
                    <a:cxn ang="0">
                      <a:pos x="71" y="42"/>
                    </a:cxn>
                    <a:cxn ang="0">
                      <a:pos x="74" y="47"/>
                    </a:cxn>
                    <a:cxn ang="0">
                      <a:pos x="80" y="51"/>
                    </a:cxn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8" y="52"/>
                    </a:cxn>
                  </a:cxnLst>
                  <a:rect l="0" t="0" r="r" b="b"/>
                  <a:pathLst>
                    <a:path w="90" h="52">
                      <a:moveTo>
                        <a:pt x="88" y="52"/>
                      </a:moveTo>
                      <a:lnTo>
                        <a:pt x="88" y="52"/>
                      </a:lnTo>
                      <a:lnTo>
                        <a:pt x="89" y="51"/>
                      </a:lnTo>
                      <a:lnTo>
                        <a:pt x="90" y="49"/>
                      </a:lnTo>
                      <a:lnTo>
                        <a:pt x="90" y="46"/>
                      </a:lnTo>
                      <a:lnTo>
                        <a:pt x="90" y="34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78" y="11"/>
                      </a:lnTo>
                      <a:lnTo>
                        <a:pt x="70" y="7"/>
                      </a:lnTo>
                      <a:lnTo>
                        <a:pt x="7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17" y="6"/>
                      </a:lnTo>
                      <a:lnTo>
                        <a:pt x="11" y="3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2"/>
                      </a:lnTo>
                      <a:lnTo>
                        <a:pt x="8" y="34"/>
                      </a:lnTo>
                      <a:lnTo>
                        <a:pt x="11" y="37"/>
                      </a:lnTo>
                      <a:lnTo>
                        <a:pt x="18" y="38"/>
                      </a:lnTo>
                      <a:lnTo>
                        <a:pt x="26" y="39"/>
                      </a:lnTo>
                      <a:lnTo>
                        <a:pt x="35" y="38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71" y="42"/>
                      </a:lnTo>
                      <a:lnTo>
                        <a:pt x="74" y="47"/>
                      </a:lnTo>
                      <a:lnTo>
                        <a:pt x="80" y="51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592289" y="2059765"/>
                  <a:ext cx="110428" cy="67071"/>
                </a:xfrm>
                <a:custGeom>
                  <a:avLst/>
                  <a:gdLst/>
                  <a:ahLst/>
                  <a:cxnLst>
                    <a:cxn ang="0">
                      <a:pos x="74" y="47"/>
                    </a:cxn>
                    <a:cxn ang="0">
                      <a:pos x="67" y="45"/>
                    </a:cxn>
                    <a:cxn ang="0">
                      <a:pos x="56" y="35"/>
                    </a:cxn>
                    <a:cxn ang="0">
                      <a:pos x="49" y="34"/>
                    </a:cxn>
                    <a:cxn ang="0">
                      <a:pos x="46" y="34"/>
                    </a:cxn>
                    <a:cxn ang="0">
                      <a:pos x="40" y="38"/>
                    </a:cxn>
                    <a:cxn ang="0">
                      <a:pos x="30" y="44"/>
                    </a:cxn>
                    <a:cxn ang="0">
                      <a:pos x="27" y="44"/>
                    </a:cxn>
                    <a:cxn ang="0">
                      <a:pos x="14" y="43"/>
                    </a:cxn>
                    <a:cxn ang="0">
                      <a:pos x="8" y="37"/>
                    </a:cxn>
                    <a:cxn ang="0">
                      <a:pos x="6" y="39"/>
                    </a:cxn>
                    <a:cxn ang="0">
                      <a:pos x="2" y="50"/>
                    </a:cxn>
                    <a:cxn ang="0">
                      <a:pos x="0" y="62"/>
                    </a:cxn>
                    <a:cxn ang="0">
                      <a:pos x="2" y="76"/>
                    </a:cxn>
                    <a:cxn ang="0">
                      <a:pos x="3" y="85"/>
                    </a:cxn>
                    <a:cxn ang="0">
                      <a:pos x="7" y="90"/>
                    </a:cxn>
                    <a:cxn ang="0">
                      <a:pos x="15" y="92"/>
                    </a:cxn>
                    <a:cxn ang="0">
                      <a:pos x="23" y="91"/>
                    </a:cxn>
                    <a:cxn ang="0">
                      <a:pos x="35" y="85"/>
                    </a:cxn>
                    <a:cxn ang="0">
                      <a:pos x="46" y="74"/>
                    </a:cxn>
                    <a:cxn ang="0">
                      <a:pos x="52" y="70"/>
                    </a:cxn>
                    <a:cxn ang="0">
                      <a:pos x="56" y="72"/>
                    </a:cxn>
                    <a:cxn ang="0">
                      <a:pos x="64" y="76"/>
                    </a:cxn>
                    <a:cxn ang="0">
                      <a:pos x="67" y="77"/>
                    </a:cxn>
                    <a:cxn ang="0">
                      <a:pos x="72" y="75"/>
                    </a:cxn>
                    <a:cxn ang="0">
                      <a:pos x="82" y="65"/>
                    </a:cxn>
                    <a:cxn ang="0">
                      <a:pos x="89" y="62"/>
                    </a:cxn>
                    <a:cxn ang="0">
                      <a:pos x="119" y="62"/>
                    </a:cxn>
                    <a:cxn ang="0">
                      <a:pos x="133" y="62"/>
                    </a:cxn>
                    <a:cxn ang="0">
                      <a:pos x="141" y="61"/>
                    </a:cxn>
                    <a:cxn ang="0">
                      <a:pos x="145" y="57"/>
                    </a:cxn>
                    <a:cxn ang="0">
                      <a:pos x="151" y="44"/>
                    </a:cxn>
                    <a:cxn ang="0">
                      <a:pos x="151" y="37"/>
                    </a:cxn>
                    <a:cxn ang="0">
                      <a:pos x="145" y="36"/>
                    </a:cxn>
                    <a:cxn ang="0">
                      <a:pos x="135" y="34"/>
                    </a:cxn>
                    <a:cxn ang="0">
                      <a:pos x="133" y="29"/>
                    </a:cxn>
                    <a:cxn ang="0">
                      <a:pos x="134" y="18"/>
                    </a:cxn>
                    <a:cxn ang="0">
                      <a:pos x="135" y="9"/>
                    </a:cxn>
                    <a:cxn ang="0">
                      <a:pos x="133" y="0"/>
                    </a:cxn>
                    <a:cxn ang="0">
                      <a:pos x="122" y="0"/>
                    </a:cxn>
                    <a:cxn ang="0">
                      <a:pos x="114" y="3"/>
                    </a:cxn>
                    <a:cxn ang="0">
                      <a:pos x="109" y="7"/>
                    </a:cxn>
                    <a:cxn ang="0">
                      <a:pos x="98" y="24"/>
                    </a:cxn>
                    <a:cxn ang="0">
                      <a:pos x="88" y="41"/>
                    </a:cxn>
                    <a:cxn ang="0">
                      <a:pos x="82" y="45"/>
                    </a:cxn>
                    <a:cxn ang="0">
                      <a:pos x="74" y="47"/>
                    </a:cxn>
                    <a:cxn ang="0">
                      <a:pos x="74" y="47"/>
                    </a:cxn>
                  </a:cxnLst>
                  <a:rect l="0" t="0" r="r" b="b"/>
                  <a:pathLst>
                    <a:path w="151" h="92">
                      <a:moveTo>
                        <a:pt x="74" y="47"/>
                      </a:moveTo>
                      <a:lnTo>
                        <a:pt x="74" y="47"/>
                      </a:lnTo>
                      <a:lnTo>
                        <a:pt x="71" y="47"/>
                      </a:lnTo>
                      <a:lnTo>
                        <a:pt x="67" y="45"/>
                      </a:lnTo>
                      <a:lnTo>
                        <a:pt x="61" y="41"/>
                      </a:lnTo>
                      <a:lnTo>
                        <a:pt x="56" y="35"/>
                      </a:lnTo>
                      <a:lnTo>
                        <a:pt x="53" y="34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6" y="34"/>
                      </a:lnTo>
                      <a:lnTo>
                        <a:pt x="44" y="35"/>
                      </a:lnTo>
                      <a:lnTo>
                        <a:pt x="40" y="38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0" y="44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76"/>
                      </a:lnTo>
                      <a:lnTo>
                        <a:pt x="2" y="82"/>
                      </a:lnTo>
                      <a:lnTo>
                        <a:pt x="3" y="85"/>
                      </a:lnTo>
                      <a:lnTo>
                        <a:pt x="4" y="89"/>
                      </a:lnTo>
                      <a:lnTo>
                        <a:pt x="7" y="90"/>
                      </a:lnTo>
                      <a:lnTo>
                        <a:pt x="11" y="91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23" y="91"/>
                      </a:lnTo>
                      <a:lnTo>
                        <a:pt x="29" y="89"/>
                      </a:lnTo>
                      <a:lnTo>
                        <a:pt x="35" y="85"/>
                      </a:lnTo>
                      <a:lnTo>
                        <a:pt x="40" y="81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6" y="72"/>
                      </a:lnTo>
                      <a:lnTo>
                        <a:pt x="60" y="74"/>
                      </a:lnTo>
                      <a:lnTo>
                        <a:pt x="64" y="76"/>
                      </a:lnTo>
                      <a:lnTo>
                        <a:pt x="67" y="77"/>
                      </a:lnTo>
                      <a:lnTo>
                        <a:pt x="67" y="77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6" y="69"/>
                      </a:lnTo>
                      <a:lnTo>
                        <a:pt x="82" y="65"/>
                      </a:lnTo>
                      <a:lnTo>
                        <a:pt x="86" y="64"/>
                      </a:lnTo>
                      <a:lnTo>
                        <a:pt x="89" y="62"/>
                      </a:lnTo>
                      <a:lnTo>
                        <a:pt x="89" y="62"/>
                      </a:lnTo>
                      <a:lnTo>
                        <a:pt x="119" y="62"/>
                      </a:lnTo>
                      <a:lnTo>
                        <a:pt x="119" y="62"/>
                      </a:lnTo>
                      <a:lnTo>
                        <a:pt x="133" y="62"/>
                      </a:lnTo>
                      <a:lnTo>
                        <a:pt x="137" y="62"/>
                      </a:lnTo>
                      <a:lnTo>
                        <a:pt x="141" y="61"/>
                      </a:lnTo>
                      <a:lnTo>
                        <a:pt x="143" y="60"/>
                      </a:lnTo>
                      <a:lnTo>
                        <a:pt x="145" y="57"/>
                      </a:lnTo>
                      <a:lnTo>
                        <a:pt x="151" y="44"/>
                      </a:lnTo>
                      <a:lnTo>
                        <a:pt x="151" y="44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45" y="36"/>
                      </a:lnTo>
                      <a:lnTo>
                        <a:pt x="140" y="36"/>
                      </a:lnTo>
                      <a:lnTo>
                        <a:pt x="135" y="34"/>
                      </a:lnTo>
                      <a:lnTo>
                        <a:pt x="134" y="31"/>
                      </a:lnTo>
                      <a:lnTo>
                        <a:pt x="133" y="29"/>
                      </a:lnTo>
                      <a:lnTo>
                        <a:pt x="133" y="29"/>
                      </a:lnTo>
                      <a:lnTo>
                        <a:pt x="134" y="18"/>
                      </a:lnTo>
                      <a:lnTo>
                        <a:pt x="134" y="13"/>
                      </a:lnTo>
                      <a:lnTo>
                        <a:pt x="135" y="9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4" y="3"/>
                      </a:lnTo>
                      <a:lnTo>
                        <a:pt x="111" y="5"/>
                      </a:lnTo>
                      <a:lnTo>
                        <a:pt x="109" y="7"/>
                      </a:lnTo>
                      <a:lnTo>
                        <a:pt x="103" y="15"/>
                      </a:lnTo>
                      <a:lnTo>
                        <a:pt x="98" y="24"/>
                      </a:lnTo>
                      <a:lnTo>
                        <a:pt x="94" y="32"/>
                      </a:lnTo>
                      <a:lnTo>
                        <a:pt x="88" y="41"/>
                      </a:lnTo>
                      <a:lnTo>
                        <a:pt x="86" y="43"/>
                      </a:lnTo>
                      <a:lnTo>
                        <a:pt x="82" y="45"/>
                      </a:lnTo>
                      <a:lnTo>
                        <a:pt x="79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0" name="Freeform 36"/>
                <p:cNvSpPr>
                  <a:spLocks/>
                </p:cNvSpPr>
                <p:nvPr/>
              </p:nvSpPr>
              <p:spPr bwMode="auto">
                <a:xfrm>
                  <a:off x="3688188" y="2144333"/>
                  <a:ext cx="30513" cy="37909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1" y="10"/>
                    </a:cxn>
                    <a:cxn ang="0">
                      <a:pos x="5" y="16"/>
                    </a:cxn>
                    <a:cxn ang="0">
                      <a:pos x="3" y="19"/>
                    </a:cxn>
                    <a:cxn ang="0">
                      <a:pos x="2" y="23"/>
                    </a:cxn>
                    <a:cxn ang="0">
                      <a:pos x="1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" y="38"/>
                    </a:cxn>
                    <a:cxn ang="0">
                      <a:pos x="2" y="41"/>
                    </a:cxn>
                    <a:cxn ang="0">
                      <a:pos x="4" y="45"/>
                    </a:cxn>
                    <a:cxn ang="0">
                      <a:pos x="7" y="46"/>
                    </a:cxn>
                    <a:cxn ang="0">
                      <a:pos x="12" y="49"/>
                    </a:cxn>
                    <a:cxn ang="0">
                      <a:pos x="18" y="51"/>
                    </a:cxn>
                    <a:cxn ang="0">
                      <a:pos x="18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45"/>
                    </a:cxn>
                    <a:cxn ang="0">
                      <a:pos x="29" y="38"/>
                    </a:cxn>
                    <a:cxn ang="0">
                      <a:pos x="33" y="25"/>
                    </a:cxn>
                    <a:cxn ang="0">
                      <a:pos x="39" y="12"/>
                    </a:cxn>
                    <a:cxn ang="0">
                      <a:pos x="40" y="8"/>
                    </a:cxn>
                    <a:cxn ang="0">
                      <a:pos x="41" y="3"/>
                    </a:cxn>
                    <a:cxn ang="0">
                      <a:pos x="41" y="3"/>
                    </a:cxn>
                    <a:cxn ang="0">
                      <a:pos x="38" y="3"/>
                    </a:cxn>
                    <a:cxn ang="0">
                      <a:pos x="35" y="2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41" h="51">
                      <a:moveTo>
                        <a:pt x="18" y="7"/>
                      </a:moveTo>
                      <a:lnTo>
                        <a:pt x="18" y="7"/>
                      </a:lnTo>
                      <a:lnTo>
                        <a:pt x="11" y="10"/>
                      </a:lnTo>
                      <a:lnTo>
                        <a:pt x="5" y="16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2" y="49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45"/>
                      </a:lnTo>
                      <a:lnTo>
                        <a:pt x="29" y="38"/>
                      </a:lnTo>
                      <a:lnTo>
                        <a:pt x="33" y="25"/>
                      </a:lnTo>
                      <a:lnTo>
                        <a:pt x="39" y="12"/>
                      </a:lnTo>
                      <a:lnTo>
                        <a:pt x="40" y="8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37"/>
                <p:cNvSpPr>
                  <a:spLocks/>
                </p:cNvSpPr>
                <p:nvPr/>
              </p:nvSpPr>
              <p:spPr bwMode="auto">
                <a:xfrm>
                  <a:off x="3909045" y="2163288"/>
                  <a:ext cx="56667" cy="48116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3" y="22"/>
                    </a:cxn>
                    <a:cxn ang="0">
                      <a:pos x="51" y="24"/>
                    </a:cxn>
                    <a:cxn ang="0">
                      <a:pos x="48" y="25"/>
                    </a:cxn>
                    <a:cxn ang="0">
                      <a:pos x="44" y="26"/>
                    </a:cxn>
                    <a:cxn ang="0">
                      <a:pos x="36" y="28"/>
                    </a:cxn>
                    <a:cxn ang="0">
                      <a:pos x="26" y="29"/>
                    </a:cxn>
                    <a:cxn ang="0">
                      <a:pos x="16" y="29"/>
                    </a:cxn>
                    <a:cxn ang="0">
                      <a:pos x="7" y="31"/>
                    </a:cxn>
                    <a:cxn ang="0">
                      <a:pos x="5" y="32"/>
                    </a:cxn>
                    <a:cxn ang="0">
                      <a:pos x="2" y="34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3" y="54"/>
                    </a:cxn>
                    <a:cxn ang="0">
                      <a:pos x="5" y="59"/>
                    </a:cxn>
                    <a:cxn ang="0">
                      <a:pos x="8" y="62"/>
                    </a:cxn>
                    <a:cxn ang="0">
                      <a:pos x="13" y="64"/>
                    </a:cxn>
                    <a:cxn ang="0">
                      <a:pos x="19" y="66"/>
                    </a:cxn>
                    <a:cxn ang="0">
                      <a:pos x="29" y="67"/>
                    </a:cxn>
                    <a:cxn ang="0">
                      <a:pos x="29" y="67"/>
                    </a:cxn>
                    <a:cxn ang="0">
                      <a:pos x="43" y="66"/>
                    </a:cxn>
                    <a:cxn ang="0">
                      <a:pos x="54" y="63"/>
                    </a:cxn>
                    <a:cxn ang="0">
                      <a:pos x="63" y="59"/>
                    </a:cxn>
                    <a:cxn ang="0">
                      <a:pos x="69" y="53"/>
                    </a:cxn>
                    <a:cxn ang="0">
                      <a:pos x="75" y="46"/>
                    </a:cxn>
                    <a:cxn ang="0">
                      <a:pos x="77" y="37"/>
                    </a:cxn>
                    <a:cxn ang="0">
                      <a:pos x="80" y="26"/>
                    </a:cxn>
                    <a:cxn ang="0">
                      <a:pos x="80" y="15"/>
                    </a:cxn>
                    <a:cxn ang="0">
                      <a:pos x="80" y="15"/>
                    </a:cxn>
                    <a:cxn ang="0">
                      <a:pos x="80" y="10"/>
                    </a:cxn>
                    <a:cxn ang="0">
                      <a:pos x="77" y="6"/>
                    </a:cxn>
                    <a:cxn ang="0">
                      <a:pos x="75" y="3"/>
                    </a:cxn>
                    <a:cxn ang="0">
                      <a:pos x="72" y="2"/>
                    </a:cxn>
                    <a:cxn ang="0">
                      <a:pos x="64" y="0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80" h="67">
                      <a:moveTo>
                        <a:pt x="54" y="0"/>
                      </a:move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8" y="25"/>
                      </a:lnTo>
                      <a:lnTo>
                        <a:pt x="44" y="26"/>
                      </a:lnTo>
                      <a:lnTo>
                        <a:pt x="36" y="28"/>
                      </a:lnTo>
                      <a:lnTo>
                        <a:pt x="26" y="29"/>
                      </a:lnTo>
                      <a:lnTo>
                        <a:pt x="16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3" y="54"/>
                      </a:lnTo>
                      <a:lnTo>
                        <a:pt x="5" y="59"/>
                      </a:lnTo>
                      <a:lnTo>
                        <a:pt x="8" y="62"/>
                      </a:lnTo>
                      <a:lnTo>
                        <a:pt x="13" y="64"/>
                      </a:lnTo>
                      <a:lnTo>
                        <a:pt x="19" y="66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43" y="66"/>
                      </a:lnTo>
                      <a:lnTo>
                        <a:pt x="54" y="63"/>
                      </a:lnTo>
                      <a:lnTo>
                        <a:pt x="63" y="59"/>
                      </a:lnTo>
                      <a:lnTo>
                        <a:pt x="69" y="53"/>
                      </a:lnTo>
                      <a:lnTo>
                        <a:pt x="75" y="46"/>
                      </a:lnTo>
                      <a:lnTo>
                        <a:pt x="77" y="37"/>
                      </a:lnTo>
                      <a:lnTo>
                        <a:pt x="80" y="26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0"/>
                      </a:lnTo>
                      <a:lnTo>
                        <a:pt x="77" y="6"/>
                      </a:lnTo>
                      <a:lnTo>
                        <a:pt x="75" y="3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2" name="Freeform 38"/>
                <p:cNvSpPr>
                  <a:spLocks/>
                </p:cNvSpPr>
                <p:nvPr/>
              </p:nvSpPr>
              <p:spPr bwMode="auto">
                <a:xfrm>
                  <a:off x="3830583" y="2169120"/>
                  <a:ext cx="63932" cy="58323"/>
                </a:xfrm>
                <a:custGeom>
                  <a:avLst/>
                  <a:gdLst/>
                  <a:ahLst/>
                  <a:cxnLst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34" y="79"/>
                    </a:cxn>
                    <a:cxn ang="0">
                      <a:pos x="26" y="78"/>
                    </a:cxn>
                    <a:cxn ang="0">
                      <a:pos x="19" y="76"/>
                    </a:cxn>
                    <a:cxn ang="0">
                      <a:pos x="13" y="73"/>
                    </a:cxn>
                    <a:cxn ang="0">
                      <a:pos x="8" y="68"/>
                    </a:cxn>
                    <a:cxn ang="0">
                      <a:pos x="4" y="63"/>
                    </a:cxn>
                    <a:cxn ang="0">
                      <a:pos x="1" y="58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4" y="38"/>
                    </a:cxn>
                    <a:cxn ang="0">
                      <a:pos x="9" y="21"/>
                    </a:cxn>
                    <a:cxn ang="0">
                      <a:pos x="14" y="13"/>
                    </a:cxn>
                    <a:cxn ang="0">
                      <a:pos x="17" y="6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1"/>
                    </a:cxn>
                    <a:cxn ang="0">
                      <a:pos x="36" y="3"/>
                    </a:cxn>
                    <a:cxn ang="0">
                      <a:pos x="40" y="6"/>
                    </a:cxn>
                    <a:cxn ang="0">
                      <a:pos x="45" y="7"/>
                    </a:cxn>
                    <a:cxn ang="0">
                      <a:pos x="45" y="7"/>
                    </a:cxn>
                    <a:cxn ang="0">
                      <a:pos x="47" y="13"/>
                    </a:cxn>
                    <a:cxn ang="0">
                      <a:pos x="51" y="16"/>
                    </a:cxn>
                    <a:cxn ang="0">
                      <a:pos x="55" y="17"/>
                    </a:cxn>
                    <a:cxn ang="0">
                      <a:pos x="61" y="17"/>
                    </a:cxn>
                    <a:cxn ang="0">
                      <a:pos x="74" y="16"/>
                    </a:cxn>
                    <a:cxn ang="0">
                      <a:pos x="85" y="14"/>
                    </a:cxn>
                    <a:cxn ang="0">
                      <a:pos x="85" y="14"/>
                    </a:cxn>
                    <a:cxn ang="0">
                      <a:pos x="89" y="30"/>
                    </a:cxn>
                    <a:cxn ang="0">
                      <a:pos x="89" y="44"/>
                    </a:cxn>
                    <a:cxn ang="0">
                      <a:pos x="88" y="50"/>
                    </a:cxn>
                    <a:cxn ang="0">
                      <a:pos x="87" y="54"/>
                    </a:cxn>
                    <a:cxn ang="0">
                      <a:pos x="84" y="60"/>
                    </a:cxn>
                    <a:cxn ang="0">
                      <a:pos x="82" y="63"/>
                    </a:cxn>
                    <a:cxn ang="0">
                      <a:pos x="78" y="68"/>
                    </a:cxn>
                    <a:cxn ang="0">
                      <a:pos x="75" y="71"/>
                    </a:cxn>
                    <a:cxn ang="0">
                      <a:pos x="70" y="74"/>
                    </a:cxn>
                    <a:cxn ang="0">
                      <a:pos x="66" y="76"/>
                    </a:cxn>
                    <a:cxn ang="0">
                      <a:pos x="54" y="79"/>
                    </a:cxn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42" y="81"/>
                    </a:cxn>
                  </a:cxnLst>
                  <a:rect l="0" t="0" r="r" b="b"/>
                  <a:pathLst>
                    <a:path w="89" h="81">
                      <a:moveTo>
                        <a:pt x="42" y="81"/>
                      </a:moveTo>
                      <a:lnTo>
                        <a:pt x="42" y="81"/>
                      </a:lnTo>
                      <a:lnTo>
                        <a:pt x="34" y="79"/>
                      </a:lnTo>
                      <a:lnTo>
                        <a:pt x="26" y="78"/>
                      </a:lnTo>
                      <a:lnTo>
                        <a:pt x="19" y="76"/>
                      </a:lnTo>
                      <a:lnTo>
                        <a:pt x="13" y="73"/>
                      </a:lnTo>
                      <a:lnTo>
                        <a:pt x="8" y="68"/>
                      </a:lnTo>
                      <a:lnTo>
                        <a:pt x="4" y="63"/>
                      </a:lnTo>
                      <a:lnTo>
                        <a:pt x="1" y="5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4" y="38"/>
                      </a:lnTo>
                      <a:lnTo>
                        <a:pt x="9" y="21"/>
                      </a:lnTo>
                      <a:lnTo>
                        <a:pt x="14" y="13"/>
                      </a:lnTo>
                      <a:lnTo>
                        <a:pt x="17" y="6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7" y="13"/>
                      </a:lnTo>
                      <a:lnTo>
                        <a:pt x="51" y="16"/>
                      </a:lnTo>
                      <a:lnTo>
                        <a:pt x="55" y="17"/>
                      </a:lnTo>
                      <a:lnTo>
                        <a:pt x="61" y="17"/>
                      </a:lnTo>
                      <a:lnTo>
                        <a:pt x="74" y="16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9" y="30"/>
                      </a:lnTo>
                      <a:lnTo>
                        <a:pt x="89" y="44"/>
                      </a:lnTo>
                      <a:lnTo>
                        <a:pt x="88" y="50"/>
                      </a:lnTo>
                      <a:lnTo>
                        <a:pt x="87" y="54"/>
                      </a:lnTo>
                      <a:lnTo>
                        <a:pt x="84" y="60"/>
                      </a:lnTo>
                      <a:lnTo>
                        <a:pt x="82" y="63"/>
                      </a:lnTo>
                      <a:lnTo>
                        <a:pt x="78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4" y="79"/>
                      </a:lnTo>
                      <a:lnTo>
                        <a:pt x="42" y="81"/>
                      </a:lnTo>
                      <a:lnTo>
                        <a:pt x="42" y="81"/>
                      </a:lnTo>
                      <a:lnTo>
                        <a:pt x="42" y="8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39"/>
                <p:cNvSpPr>
                  <a:spLocks/>
                </p:cNvSpPr>
                <p:nvPr/>
              </p:nvSpPr>
              <p:spPr bwMode="auto">
                <a:xfrm>
                  <a:off x="3771010" y="2189533"/>
                  <a:ext cx="46496" cy="45200"/>
                </a:xfrm>
                <a:custGeom>
                  <a:avLst/>
                  <a:gdLst/>
                  <a:ahLst/>
                  <a:cxnLst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3" y="11"/>
                    </a:cxn>
                    <a:cxn ang="0">
                      <a:pos x="51" y="9"/>
                    </a:cxn>
                    <a:cxn ang="0">
                      <a:pos x="48" y="6"/>
                    </a:cxn>
                    <a:cxn ang="0">
                      <a:pos x="45" y="2"/>
                    </a:cxn>
                    <a:cxn ang="0">
                      <a:pos x="43" y="1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"/>
                    </a:cxn>
                    <a:cxn ang="0">
                      <a:pos x="34" y="2"/>
                    </a:cxn>
                    <a:cxn ang="0">
                      <a:pos x="26" y="6"/>
                    </a:cxn>
                    <a:cxn ang="0">
                      <a:pos x="19" y="11"/>
                    </a:cxn>
                    <a:cxn ang="0">
                      <a:pos x="13" y="18"/>
                    </a:cxn>
                    <a:cxn ang="0">
                      <a:pos x="8" y="25"/>
                    </a:cxn>
                    <a:cxn ang="0">
                      <a:pos x="4" y="32"/>
                    </a:cxn>
                    <a:cxn ang="0">
                      <a:pos x="1" y="39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1" y="50"/>
                    </a:cxn>
                    <a:cxn ang="0">
                      <a:pos x="3" y="56"/>
                    </a:cxn>
                    <a:cxn ang="0">
                      <a:pos x="7" y="61"/>
                    </a:cxn>
                    <a:cxn ang="0">
                      <a:pos x="9" y="62"/>
                    </a:cxn>
                    <a:cxn ang="0">
                      <a:pos x="11" y="62"/>
                    </a:cxn>
                    <a:cxn ang="0">
                      <a:pos x="11" y="62"/>
                    </a:cxn>
                    <a:cxn ang="0">
                      <a:pos x="18" y="62"/>
                    </a:cxn>
                    <a:cxn ang="0">
                      <a:pos x="24" y="58"/>
                    </a:cxn>
                    <a:cxn ang="0">
                      <a:pos x="28" y="55"/>
                    </a:cxn>
                    <a:cxn ang="0">
                      <a:pos x="33" y="52"/>
                    </a:cxn>
                    <a:cxn ang="0">
                      <a:pos x="38" y="48"/>
                    </a:cxn>
                    <a:cxn ang="0">
                      <a:pos x="43" y="44"/>
                    </a:cxn>
                    <a:cxn ang="0">
                      <a:pos x="49" y="41"/>
                    </a:cxn>
                    <a:cxn ang="0">
                      <a:pos x="56" y="41"/>
                    </a:cxn>
                    <a:cxn ang="0">
                      <a:pos x="56" y="41"/>
                    </a:cxn>
                    <a:cxn ang="0">
                      <a:pos x="58" y="39"/>
                    </a:cxn>
                    <a:cxn ang="0">
                      <a:pos x="61" y="37"/>
                    </a:cxn>
                    <a:cxn ang="0">
                      <a:pos x="62" y="33"/>
                    </a:cxn>
                    <a:cxn ang="0">
                      <a:pos x="63" y="30"/>
                    </a:cxn>
                    <a:cxn ang="0">
                      <a:pos x="63" y="30"/>
                    </a:cxn>
                    <a:cxn ang="0">
                      <a:pos x="63" y="11"/>
                    </a:cxn>
                    <a:cxn ang="0">
                      <a:pos x="63" y="11"/>
                    </a:cxn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6" y="11"/>
                    </a:cxn>
                  </a:cxnLst>
                  <a:rect l="0" t="0" r="r" b="b"/>
                  <a:pathLst>
                    <a:path w="63" h="62">
                      <a:moveTo>
                        <a:pt x="56" y="11"/>
                      </a:move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1" y="9"/>
                      </a:lnTo>
                      <a:lnTo>
                        <a:pt x="48" y="6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2"/>
                      </a:lnTo>
                      <a:lnTo>
                        <a:pt x="26" y="6"/>
                      </a:lnTo>
                      <a:lnTo>
                        <a:pt x="19" y="11"/>
                      </a:lnTo>
                      <a:lnTo>
                        <a:pt x="13" y="18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50"/>
                      </a:lnTo>
                      <a:lnTo>
                        <a:pt x="3" y="56"/>
                      </a:lnTo>
                      <a:lnTo>
                        <a:pt x="7" y="61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8" y="62"/>
                      </a:lnTo>
                      <a:lnTo>
                        <a:pt x="24" y="58"/>
                      </a:lnTo>
                      <a:lnTo>
                        <a:pt x="28" y="55"/>
                      </a:lnTo>
                      <a:lnTo>
                        <a:pt x="33" y="52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9" y="41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39"/>
                      </a:lnTo>
                      <a:lnTo>
                        <a:pt x="61" y="37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30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4" name="Freeform 40"/>
                <p:cNvSpPr>
                  <a:spLocks/>
                </p:cNvSpPr>
                <p:nvPr/>
              </p:nvSpPr>
              <p:spPr bwMode="auto">
                <a:xfrm>
                  <a:off x="3741950" y="2189533"/>
                  <a:ext cx="37778" cy="36452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2" y="39"/>
                    </a:cxn>
                    <a:cxn ang="0">
                      <a:pos x="5" y="44"/>
                    </a:cxn>
                    <a:cxn ang="0">
                      <a:pos x="8" y="47"/>
                    </a:cxn>
                    <a:cxn ang="0">
                      <a:pos x="12" y="48"/>
                    </a:cxn>
                    <a:cxn ang="0">
                      <a:pos x="12" y="48"/>
                    </a:cxn>
                    <a:cxn ang="0">
                      <a:pos x="15" y="46"/>
                    </a:cxn>
                    <a:cxn ang="0">
                      <a:pos x="22" y="40"/>
                    </a:cxn>
                    <a:cxn ang="0">
                      <a:pos x="30" y="33"/>
                    </a:cxn>
                    <a:cxn ang="0">
                      <a:pos x="40" y="24"/>
                    </a:cxn>
                    <a:cxn ang="0">
                      <a:pos x="46" y="15"/>
                    </a:cxn>
                    <a:cxn ang="0">
                      <a:pos x="51" y="8"/>
                    </a:cxn>
                    <a:cxn ang="0">
                      <a:pos x="52" y="4"/>
                    </a:cxn>
                    <a:cxn ang="0">
                      <a:pos x="51" y="2"/>
                    </a:cxn>
                    <a:cxn ang="0">
                      <a:pos x="49" y="1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1" y="2"/>
                    </a:cxn>
                    <a:cxn ang="0">
                      <a:pos x="25" y="6"/>
                    </a:cxn>
                    <a:cxn ang="0">
                      <a:pos x="18" y="10"/>
                    </a:cxn>
                    <a:cxn ang="0">
                      <a:pos x="11" y="15"/>
                    </a:cxn>
                    <a:cxn ang="0">
                      <a:pos x="5" y="22"/>
                    </a:cxn>
                    <a:cxn ang="0">
                      <a:pos x="2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2" h="48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7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5" y="46"/>
                      </a:lnTo>
                      <a:lnTo>
                        <a:pt x="22" y="40"/>
                      </a:lnTo>
                      <a:lnTo>
                        <a:pt x="30" y="33"/>
                      </a:lnTo>
                      <a:lnTo>
                        <a:pt x="40" y="24"/>
                      </a:lnTo>
                      <a:lnTo>
                        <a:pt x="46" y="15"/>
                      </a:lnTo>
                      <a:lnTo>
                        <a:pt x="51" y="8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41"/>
                <p:cNvSpPr>
                  <a:spLocks/>
                </p:cNvSpPr>
                <p:nvPr/>
              </p:nvSpPr>
              <p:spPr bwMode="auto">
                <a:xfrm>
                  <a:off x="3798617" y="2252229"/>
                  <a:ext cx="18889" cy="1895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5" y="22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25"/>
                    </a:cxn>
                    <a:cxn ang="0">
                      <a:pos x="15" y="24"/>
                    </a:cxn>
                    <a:cxn ang="0">
                      <a:pos x="19" y="24"/>
                    </a:cxn>
                    <a:cxn ang="0">
                      <a:pos x="21" y="22"/>
                    </a:cxn>
                    <a:cxn ang="0">
                      <a:pos x="23" y="21"/>
                    </a:cxn>
                    <a:cxn ang="0">
                      <a:pos x="26" y="16"/>
                    </a:cxn>
                    <a:cxn ang="0">
                      <a:pos x="27" y="10"/>
                    </a:cxn>
                    <a:cxn ang="0">
                      <a:pos x="27" y="10"/>
                    </a:cxn>
                    <a:cxn ang="0">
                      <a:pos x="26" y="8"/>
                    </a:cxn>
                    <a:cxn ang="0">
                      <a:pos x="23" y="5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7" h="2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6" y="8"/>
                      </a:lnTo>
                      <a:lnTo>
                        <a:pt x="23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6" name="Freeform 42"/>
                <p:cNvSpPr>
                  <a:spLocks/>
                </p:cNvSpPr>
                <p:nvPr/>
              </p:nvSpPr>
              <p:spPr bwMode="auto">
                <a:xfrm>
                  <a:off x="3771010" y="2091843"/>
                  <a:ext cx="46496" cy="67071"/>
                </a:xfrm>
                <a:custGeom>
                  <a:avLst/>
                  <a:gdLst/>
                  <a:ahLst/>
                  <a:cxnLst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35" y="25"/>
                    </a:cxn>
                    <a:cxn ang="0">
                      <a:pos x="28" y="22"/>
                    </a:cxn>
                    <a:cxn ang="0">
                      <a:pos x="24" y="18"/>
                    </a:cxn>
                    <a:cxn ang="0">
                      <a:pos x="20" y="13"/>
                    </a:cxn>
                    <a:cxn ang="0">
                      <a:pos x="17" y="8"/>
                    </a:cxn>
                    <a:cxn ang="0">
                      <a:pos x="13" y="5"/>
                    </a:cxn>
                    <a:cxn ang="0">
                      <a:pos x="10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22"/>
                    </a:cxn>
                    <a:cxn ang="0">
                      <a:pos x="3" y="35"/>
                    </a:cxn>
                    <a:cxn ang="0">
                      <a:pos x="8" y="48"/>
                    </a:cxn>
                    <a:cxn ang="0">
                      <a:pos x="12" y="61"/>
                    </a:cxn>
                    <a:cxn ang="0">
                      <a:pos x="19" y="74"/>
                    </a:cxn>
                    <a:cxn ang="0">
                      <a:pos x="26" y="83"/>
                    </a:cxn>
                    <a:cxn ang="0">
                      <a:pos x="31" y="86"/>
                    </a:cxn>
                    <a:cxn ang="0">
                      <a:pos x="35" y="90"/>
                    </a:cxn>
                    <a:cxn ang="0">
                      <a:pos x="40" y="91"/>
                    </a:cxn>
                    <a:cxn ang="0">
                      <a:pos x="45" y="92"/>
                    </a:cxn>
                    <a:cxn ang="0">
                      <a:pos x="45" y="92"/>
                    </a:cxn>
                    <a:cxn ang="0">
                      <a:pos x="56" y="92"/>
                    </a:cxn>
                    <a:cxn ang="0">
                      <a:pos x="56" y="92"/>
                    </a:cxn>
                    <a:cxn ang="0">
                      <a:pos x="56" y="85"/>
                    </a:cxn>
                    <a:cxn ang="0">
                      <a:pos x="59" y="81"/>
                    </a:cxn>
                    <a:cxn ang="0">
                      <a:pos x="62" y="76"/>
                    </a:cxn>
                    <a:cxn ang="0">
                      <a:pos x="63" y="69"/>
                    </a:cxn>
                    <a:cxn ang="0">
                      <a:pos x="63" y="69"/>
                    </a:cxn>
                    <a:cxn ang="0">
                      <a:pos x="62" y="66"/>
                    </a:cxn>
                    <a:cxn ang="0">
                      <a:pos x="59" y="61"/>
                    </a:cxn>
                    <a:cxn ang="0">
                      <a:pos x="56" y="55"/>
                    </a:cxn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57" y="44"/>
                    </a:cxn>
                    <a:cxn ang="0">
                      <a:pos x="58" y="40"/>
                    </a:cxn>
                    <a:cxn ang="0">
                      <a:pos x="59" y="37"/>
                    </a:cxn>
                    <a:cxn ang="0">
                      <a:pos x="59" y="37"/>
                    </a:cxn>
                    <a:cxn ang="0">
                      <a:pos x="58" y="33"/>
                    </a:cxn>
                    <a:cxn ang="0">
                      <a:pos x="57" y="31"/>
                    </a:cxn>
                    <a:cxn ang="0">
                      <a:pos x="55" y="29"/>
                    </a:cxn>
                    <a:cxn ang="0">
                      <a:pos x="51" y="28"/>
                    </a:cxn>
                    <a:cxn ang="0">
                      <a:pos x="47" y="26"/>
                    </a:cxn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45" y="26"/>
                    </a:cxn>
                  </a:cxnLst>
                  <a:rect l="0" t="0" r="r" b="b"/>
                  <a:pathLst>
                    <a:path w="63" h="92">
                      <a:moveTo>
                        <a:pt x="45" y="26"/>
                      </a:moveTo>
                      <a:lnTo>
                        <a:pt x="45" y="26"/>
                      </a:lnTo>
                      <a:lnTo>
                        <a:pt x="35" y="25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20" y="13"/>
                      </a:lnTo>
                      <a:lnTo>
                        <a:pt x="17" y="8"/>
                      </a:lnTo>
                      <a:lnTo>
                        <a:pt x="13" y="5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9" y="74"/>
                      </a:lnTo>
                      <a:lnTo>
                        <a:pt x="26" y="83"/>
                      </a:lnTo>
                      <a:lnTo>
                        <a:pt x="31" y="86"/>
                      </a:lnTo>
                      <a:lnTo>
                        <a:pt x="35" y="90"/>
                      </a:lnTo>
                      <a:lnTo>
                        <a:pt x="40" y="91"/>
                      </a:lnTo>
                      <a:lnTo>
                        <a:pt x="45" y="92"/>
                      </a:lnTo>
                      <a:lnTo>
                        <a:pt x="45" y="92"/>
                      </a:lnTo>
                      <a:lnTo>
                        <a:pt x="56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59" y="81"/>
                      </a:lnTo>
                      <a:lnTo>
                        <a:pt x="62" y="76"/>
                      </a:lnTo>
                      <a:lnTo>
                        <a:pt x="63" y="69"/>
                      </a:lnTo>
                      <a:lnTo>
                        <a:pt x="63" y="69"/>
                      </a:lnTo>
                      <a:lnTo>
                        <a:pt x="62" y="66"/>
                      </a:lnTo>
                      <a:lnTo>
                        <a:pt x="59" y="61"/>
                      </a:lnTo>
                      <a:lnTo>
                        <a:pt x="56" y="55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57" y="44"/>
                      </a:lnTo>
                      <a:lnTo>
                        <a:pt x="58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58" y="33"/>
                      </a:lnTo>
                      <a:lnTo>
                        <a:pt x="57" y="31"/>
                      </a:lnTo>
                      <a:lnTo>
                        <a:pt x="55" y="29"/>
                      </a:lnTo>
                      <a:lnTo>
                        <a:pt x="51" y="28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43"/>
                <p:cNvSpPr>
                  <a:spLocks/>
                </p:cNvSpPr>
                <p:nvPr/>
              </p:nvSpPr>
              <p:spPr bwMode="auto">
                <a:xfrm>
                  <a:off x="3804429" y="2061223"/>
                  <a:ext cx="55214" cy="37909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2" y="33"/>
                    </a:cxn>
                    <a:cxn ang="0">
                      <a:pos x="4" y="38"/>
                    </a:cxn>
                    <a:cxn ang="0">
                      <a:pos x="6" y="42"/>
                    </a:cxn>
                    <a:cxn ang="0">
                      <a:pos x="11" y="46"/>
                    </a:cxn>
                    <a:cxn ang="0">
                      <a:pos x="14" y="49"/>
                    </a:cxn>
                    <a:cxn ang="0">
                      <a:pos x="20" y="50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9" y="50"/>
                    </a:cxn>
                    <a:cxn ang="0">
                      <a:pos x="33" y="48"/>
                    </a:cxn>
                    <a:cxn ang="0">
                      <a:pos x="35" y="46"/>
                    </a:cxn>
                    <a:cxn ang="0">
                      <a:pos x="38" y="42"/>
                    </a:cxn>
                    <a:cxn ang="0">
                      <a:pos x="40" y="35"/>
                    </a:cxn>
                    <a:cxn ang="0">
                      <a:pos x="41" y="33"/>
                    </a:cxn>
                    <a:cxn ang="0">
                      <a:pos x="43" y="33"/>
                    </a:cxn>
                    <a:cxn ang="0">
                      <a:pos x="43" y="33"/>
                    </a:cxn>
                    <a:cxn ang="0">
                      <a:pos x="65" y="33"/>
                    </a:cxn>
                    <a:cxn ang="0">
                      <a:pos x="65" y="33"/>
                    </a:cxn>
                    <a:cxn ang="0">
                      <a:pos x="69" y="32"/>
                    </a:cxn>
                    <a:cxn ang="0">
                      <a:pos x="72" y="31"/>
                    </a:cxn>
                    <a:cxn ang="0">
                      <a:pos x="74" y="28"/>
                    </a:cxn>
                    <a:cxn ang="0">
                      <a:pos x="75" y="26"/>
                    </a:cxn>
                    <a:cxn ang="0">
                      <a:pos x="75" y="23"/>
                    </a:cxn>
                    <a:cxn ang="0">
                      <a:pos x="77" y="18"/>
                    </a:cxn>
                    <a:cxn ang="0">
                      <a:pos x="77" y="18"/>
                    </a:cxn>
                    <a:cxn ang="0">
                      <a:pos x="75" y="10"/>
                    </a:cxn>
                    <a:cxn ang="0">
                      <a:pos x="72" y="4"/>
                    </a:cxn>
                    <a:cxn ang="0">
                      <a:pos x="67" y="1"/>
                    </a:cxn>
                    <a:cxn ang="0">
                      <a:pos x="64" y="0"/>
                    </a:cxn>
                    <a:cxn ang="0">
                      <a:pos x="62" y="0"/>
                    </a:cxn>
                    <a:cxn ang="0">
                      <a:pos x="62" y="0"/>
                    </a:cxn>
                    <a:cxn ang="0">
                      <a:pos x="59" y="0"/>
                    </a:cxn>
                    <a:cxn ang="0">
                      <a:pos x="57" y="2"/>
                    </a:cxn>
                    <a:cxn ang="0">
                      <a:pos x="54" y="7"/>
                    </a:cxn>
                    <a:cxn ang="0">
                      <a:pos x="51" y="14"/>
                    </a:cxn>
                    <a:cxn ang="0">
                      <a:pos x="50" y="22"/>
                    </a:cxn>
                    <a:cxn ang="0">
                      <a:pos x="50" y="22"/>
                    </a:cxn>
                    <a:cxn ang="0">
                      <a:pos x="47" y="22"/>
                    </a:cxn>
                    <a:cxn ang="0">
                      <a:pos x="43" y="19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77" h="52">
                      <a:moveTo>
                        <a:pt x="35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1" y="46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5" y="46"/>
                      </a:lnTo>
                      <a:lnTo>
                        <a:pt x="38" y="42"/>
                      </a:lnTo>
                      <a:lnTo>
                        <a:pt x="40" y="35"/>
                      </a:lnTo>
                      <a:lnTo>
                        <a:pt x="41" y="33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9" y="32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5" y="26"/>
                      </a:lnTo>
                      <a:lnTo>
                        <a:pt x="75" y="23"/>
                      </a:lnTo>
                      <a:lnTo>
                        <a:pt x="77" y="18"/>
                      </a:lnTo>
                      <a:lnTo>
                        <a:pt x="77" y="18"/>
                      </a:lnTo>
                      <a:lnTo>
                        <a:pt x="75" y="10"/>
                      </a:lnTo>
                      <a:lnTo>
                        <a:pt x="72" y="4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4" y="7"/>
                      </a:lnTo>
                      <a:lnTo>
                        <a:pt x="51" y="1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7" y="22"/>
                      </a:lnTo>
                      <a:lnTo>
                        <a:pt x="43" y="19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8" name="Freeform 44"/>
                <p:cNvSpPr>
                  <a:spLocks/>
                </p:cNvSpPr>
                <p:nvPr/>
              </p:nvSpPr>
              <p:spPr bwMode="auto">
                <a:xfrm>
                  <a:off x="3871267" y="2144333"/>
                  <a:ext cx="31967" cy="1895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12"/>
                    </a:cxn>
                    <a:cxn ang="0">
                      <a:pos x="4" y="16"/>
                    </a:cxn>
                    <a:cxn ang="0">
                      <a:pos x="5" y="19"/>
                    </a:cxn>
                    <a:cxn ang="0">
                      <a:pos x="9" y="22"/>
                    </a:cxn>
                    <a:cxn ang="0">
                      <a:pos x="12" y="23"/>
                    </a:cxn>
                    <a:cxn ang="0">
                      <a:pos x="18" y="25"/>
                    </a:cxn>
                    <a:cxn ang="0">
                      <a:pos x="24" y="25"/>
                    </a:cxn>
                    <a:cxn ang="0">
                      <a:pos x="24" y="25"/>
                    </a:cxn>
                    <a:cxn ang="0">
                      <a:pos x="32" y="24"/>
                    </a:cxn>
                    <a:cxn ang="0">
                      <a:pos x="38" y="20"/>
                    </a:cxn>
                    <a:cxn ang="0">
                      <a:pos x="41" y="16"/>
                    </a:cxn>
                    <a:cxn ang="0">
                      <a:pos x="42" y="10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1" y="2"/>
                    </a:cxn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2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2"/>
                      </a:lnTo>
                      <a:lnTo>
                        <a:pt x="12" y="23"/>
                      </a:lnTo>
                      <a:lnTo>
                        <a:pt x="18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1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1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9" name="Freeform 45"/>
                <p:cNvSpPr>
                  <a:spLocks/>
                </p:cNvSpPr>
                <p:nvPr/>
              </p:nvSpPr>
              <p:spPr bwMode="auto">
                <a:xfrm>
                  <a:off x="3948276" y="2080178"/>
                  <a:ext cx="17436" cy="30619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24"/>
                    </a:cxn>
                    <a:cxn ang="0">
                      <a:pos x="4" y="32"/>
                    </a:cxn>
                    <a:cxn ang="0">
                      <a:pos x="7" y="39"/>
                    </a:cxn>
                    <a:cxn ang="0">
                      <a:pos x="10" y="40"/>
                    </a:cxn>
                    <a:cxn ang="0">
                      <a:pos x="12" y="41"/>
                    </a:cxn>
                    <a:cxn ang="0">
                      <a:pos x="12" y="41"/>
                    </a:cxn>
                    <a:cxn ang="0">
                      <a:pos x="17" y="40"/>
                    </a:cxn>
                    <a:cxn ang="0">
                      <a:pos x="20" y="37"/>
                    </a:cxn>
                    <a:cxn ang="0">
                      <a:pos x="22" y="32"/>
                    </a:cxn>
                    <a:cxn ang="0">
                      <a:pos x="25" y="28"/>
                    </a:cxn>
                    <a:cxn ang="0">
                      <a:pos x="26" y="17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26" h="41">
                      <a:moveTo>
                        <a:pt x="26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lnTo>
                        <a:pt x="4" y="32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7" y="40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5" y="28"/>
                      </a:lnTo>
                      <a:lnTo>
                        <a:pt x="26" y="1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0" name="Freeform 46"/>
                <p:cNvSpPr>
                  <a:spLocks/>
                </p:cNvSpPr>
                <p:nvPr/>
              </p:nvSpPr>
              <p:spPr bwMode="auto">
                <a:xfrm>
                  <a:off x="3878533" y="2037894"/>
                  <a:ext cx="24701" cy="18955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3" y="4"/>
                    </a:cxn>
                    <a:cxn ang="0">
                      <a:pos x="21" y="3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2" y="19"/>
                    </a:cxn>
                    <a:cxn ang="0">
                      <a:pos x="8" y="22"/>
                    </a:cxn>
                    <a:cxn ang="0">
                      <a:pos x="14" y="26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24" y="26"/>
                    </a:cxn>
                    <a:cxn ang="0">
                      <a:pos x="29" y="23"/>
                    </a:cxn>
                    <a:cxn ang="0">
                      <a:pos x="32" y="20"/>
                    </a:cxn>
                    <a:cxn ang="0">
                      <a:pos x="33" y="15"/>
                    </a:cxn>
                    <a:cxn ang="0">
                      <a:pos x="33" y="15"/>
                    </a:cxn>
                    <a:cxn ang="0">
                      <a:pos x="32" y="12"/>
                    </a:cxn>
                    <a:cxn ang="0">
                      <a:pos x="31" y="8"/>
                    </a:cxn>
                    <a:cxn ang="0">
                      <a:pos x="29" y="5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33" h="27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24" y="26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9" name="Freeform 105"/>
                <p:cNvSpPr>
                  <a:spLocks/>
                </p:cNvSpPr>
                <p:nvPr/>
              </p:nvSpPr>
              <p:spPr bwMode="auto">
                <a:xfrm>
                  <a:off x="5890947" y="2556964"/>
                  <a:ext cx="26154" cy="3790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1" y="15"/>
                    </a:cxn>
                    <a:cxn ang="0">
                      <a:pos x="2" y="22"/>
                    </a:cxn>
                    <a:cxn ang="0">
                      <a:pos x="4" y="27"/>
                    </a:cxn>
                    <a:cxn ang="0">
                      <a:pos x="8" y="34"/>
                    </a:cxn>
                    <a:cxn ang="0">
                      <a:pos x="11" y="40"/>
                    </a:cxn>
                    <a:cxn ang="0">
                      <a:pos x="16" y="46"/>
                    </a:cxn>
                    <a:cxn ang="0">
                      <a:pos x="20" y="49"/>
                    </a:cxn>
                    <a:cxn ang="0">
                      <a:pos x="25" y="50"/>
                    </a:cxn>
                    <a:cxn ang="0">
                      <a:pos x="25" y="50"/>
                    </a:cxn>
                    <a:cxn ang="0">
                      <a:pos x="28" y="50"/>
                    </a:cxn>
                    <a:cxn ang="0">
                      <a:pos x="31" y="48"/>
                    </a:cxn>
                    <a:cxn ang="0">
                      <a:pos x="34" y="42"/>
                    </a:cxn>
                    <a:cxn ang="0">
                      <a:pos x="35" y="37"/>
                    </a:cxn>
                    <a:cxn ang="0">
                      <a:pos x="36" y="32"/>
                    </a:cxn>
                    <a:cxn ang="0">
                      <a:pos x="36" y="32"/>
                    </a:cxn>
                    <a:cxn ang="0">
                      <a:pos x="36" y="25"/>
                    </a:cxn>
                    <a:cxn ang="0">
                      <a:pos x="34" y="19"/>
                    </a:cxn>
                    <a:cxn ang="0">
                      <a:pos x="30" y="10"/>
                    </a:cxn>
                    <a:cxn ang="0">
                      <a:pos x="30" y="10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5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8" y="34"/>
                      </a:lnTo>
                      <a:lnTo>
                        <a:pt x="11" y="40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2"/>
                      </a:lnTo>
                      <a:lnTo>
                        <a:pt x="35" y="3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25"/>
                      </a:lnTo>
                      <a:lnTo>
                        <a:pt x="34" y="19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0" name="Freeform 106"/>
                <p:cNvSpPr>
                  <a:spLocks/>
                </p:cNvSpPr>
                <p:nvPr/>
              </p:nvSpPr>
              <p:spPr bwMode="auto">
                <a:xfrm>
                  <a:off x="5668637" y="2508848"/>
                  <a:ext cx="33419" cy="48116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5" y="29"/>
                    </a:cxn>
                    <a:cxn ang="0">
                      <a:pos x="35" y="28"/>
                    </a:cxn>
                    <a:cxn ang="0">
                      <a:pos x="35" y="25"/>
                    </a:cxn>
                    <a:cxn ang="0">
                      <a:pos x="34" y="22"/>
                    </a:cxn>
                    <a:cxn ang="0">
                      <a:pos x="33" y="18"/>
                    </a:cxn>
                    <a:cxn ang="0">
                      <a:pos x="33" y="18"/>
                    </a:cxn>
                    <a:cxn ang="0">
                      <a:pos x="31" y="16"/>
                    </a:cxn>
                    <a:cxn ang="0">
                      <a:pos x="27" y="13"/>
                    </a:cxn>
                    <a:cxn ang="0">
                      <a:pos x="19" y="8"/>
                    </a:cxn>
                    <a:cxn ang="0">
                      <a:pos x="9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4" y="24"/>
                    </a:cxn>
                    <a:cxn ang="0">
                      <a:pos x="14" y="43"/>
                    </a:cxn>
                    <a:cxn ang="0">
                      <a:pos x="25" y="60"/>
                    </a:cxn>
                    <a:cxn ang="0">
                      <a:pos x="30" y="64"/>
                    </a:cxn>
                    <a:cxn ang="0">
                      <a:pos x="33" y="67"/>
                    </a:cxn>
                    <a:cxn ang="0">
                      <a:pos x="33" y="67"/>
                    </a:cxn>
                    <a:cxn ang="0">
                      <a:pos x="37" y="66"/>
                    </a:cxn>
                    <a:cxn ang="0">
                      <a:pos x="39" y="64"/>
                    </a:cxn>
                    <a:cxn ang="0">
                      <a:pos x="41" y="62"/>
                    </a:cxn>
                    <a:cxn ang="0">
                      <a:pos x="42" y="60"/>
                    </a:cxn>
                    <a:cxn ang="0">
                      <a:pos x="43" y="55"/>
                    </a:cxn>
                    <a:cxn ang="0">
                      <a:pos x="45" y="52"/>
                    </a:cxn>
                    <a:cxn ang="0">
                      <a:pos x="45" y="52"/>
                    </a:cxn>
                    <a:cxn ang="0">
                      <a:pos x="42" y="39"/>
                    </a:cxn>
                    <a:cxn ang="0">
                      <a:pos x="40" y="32"/>
                    </a:cxn>
                    <a:cxn ang="0">
                      <a:pos x="39" y="30"/>
                    </a:cxn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7" y="29"/>
                    </a:cxn>
                  </a:cxnLst>
                  <a:rect l="0" t="0" r="r" b="b"/>
                  <a:pathLst>
                    <a:path w="45" h="67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4" y="22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1" y="16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4"/>
                      </a:lnTo>
                      <a:lnTo>
                        <a:pt x="14" y="43"/>
                      </a:lnTo>
                      <a:lnTo>
                        <a:pt x="25" y="60"/>
                      </a:lnTo>
                      <a:lnTo>
                        <a:pt x="30" y="64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1" y="62"/>
                      </a:lnTo>
                      <a:lnTo>
                        <a:pt x="42" y="60"/>
                      </a:lnTo>
                      <a:lnTo>
                        <a:pt x="43" y="55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6" name="Freeform 112"/>
                <p:cNvSpPr>
                  <a:spLocks/>
                </p:cNvSpPr>
                <p:nvPr/>
              </p:nvSpPr>
              <p:spPr bwMode="auto">
                <a:xfrm>
                  <a:off x="5696244" y="2345546"/>
                  <a:ext cx="216498" cy="220167"/>
                </a:xfrm>
                <a:custGeom>
                  <a:avLst/>
                  <a:gdLst/>
                  <a:ahLst/>
                  <a:cxnLst>
                    <a:cxn ang="0">
                      <a:pos x="298" y="77"/>
                    </a:cxn>
                    <a:cxn ang="0">
                      <a:pos x="290" y="40"/>
                    </a:cxn>
                    <a:cxn ang="0">
                      <a:pos x="276" y="27"/>
                    </a:cxn>
                    <a:cxn ang="0">
                      <a:pos x="263" y="2"/>
                    </a:cxn>
                    <a:cxn ang="0">
                      <a:pos x="226" y="1"/>
                    </a:cxn>
                    <a:cxn ang="0">
                      <a:pos x="192" y="8"/>
                    </a:cxn>
                    <a:cxn ang="0">
                      <a:pos x="162" y="33"/>
                    </a:cxn>
                    <a:cxn ang="0">
                      <a:pos x="138" y="36"/>
                    </a:cxn>
                    <a:cxn ang="0">
                      <a:pos x="118" y="30"/>
                    </a:cxn>
                    <a:cxn ang="0">
                      <a:pos x="108" y="33"/>
                    </a:cxn>
                    <a:cxn ang="0">
                      <a:pos x="103" y="48"/>
                    </a:cxn>
                    <a:cxn ang="0">
                      <a:pos x="112" y="84"/>
                    </a:cxn>
                    <a:cxn ang="0">
                      <a:pos x="132" y="103"/>
                    </a:cxn>
                    <a:cxn ang="0">
                      <a:pos x="127" y="115"/>
                    </a:cxn>
                    <a:cxn ang="0">
                      <a:pos x="103" y="108"/>
                    </a:cxn>
                    <a:cxn ang="0">
                      <a:pos x="88" y="107"/>
                    </a:cxn>
                    <a:cxn ang="0">
                      <a:pos x="39" y="94"/>
                    </a:cxn>
                    <a:cxn ang="0">
                      <a:pos x="19" y="93"/>
                    </a:cxn>
                    <a:cxn ang="0">
                      <a:pos x="6" y="116"/>
                    </a:cxn>
                    <a:cxn ang="0">
                      <a:pos x="1" y="152"/>
                    </a:cxn>
                    <a:cxn ang="0">
                      <a:pos x="15" y="175"/>
                    </a:cxn>
                    <a:cxn ang="0">
                      <a:pos x="11" y="190"/>
                    </a:cxn>
                    <a:cxn ang="0">
                      <a:pos x="8" y="207"/>
                    </a:cxn>
                    <a:cxn ang="0">
                      <a:pos x="32" y="222"/>
                    </a:cxn>
                    <a:cxn ang="0">
                      <a:pos x="47" y="231"/>
                    </a:cxn>
                    <a:cxn ang="0">
                      <a:pos x="51" y="257"/>
                    </a:cxn>
                    <a:cxn ang="0">
                      <a:pos x="78" y="280"/>
                    </a:cxn>
                    <a:cxn ang="0">
                      <a:pos x="135" y="291"/>
                    </a:cxn>
                    <a:cxn ang="0">
                      <a:pos x="143" y="299"/>
                    </a:cxn>
                    <a:cxn ang="0">
                      <a:pos x="165" y="301"/>
                    </a:cxn>
                    <a:cxn ang="0">
                      <a:pos x="181" y="294"/>
                    </a:cxn>
                    <a:cxn ang="0">
                      <a:pos x="184" y="276"/>
                    </a:cxn>
                    <a:cxn ang="0">
                      <a:pos x="180" y="246"/>
                    </a:cxn>
                    <a:cxn ang="0">
                      <a:pos x="180" y="236"/>
                    </a:cxn>
                    <a:cxn ang="0">
                      <a:pos x="199" y="230"/>
                    </a:cxn>
                    <a:cxn ang="0">
                      <a:pos x="218" y="200"/>
                    </a:cxn>
                    <a:cxn ang="0">
                      <a:pos x="231" y="175"/>
                    </a:cxn>
                    <a:cxn ang="0">
                      <a:pos x="261" y="164"/>
                    </a:cxn>
                    <a:cxn ang="0">
                      <a:pos x="284" y="153"/>
                    </a:cxn>
                    <a:cxn ang="0">
                      <a:pos x="286" y="137"/>
                    </a:cxn>
                    <a:cxn ang="0">
                      <a:pos x="286" y="122"/>
                    </a:cxn>
                    <a:cxn ang="0">
                      <a:pos x="258" y="125"/>
                    </a:cxn>
                    <a:cxn ang="0">
                      <a:pos x="240" y="129"/>
                    </a:cxn>
                    <a:cxn ang="0">
                      <a:pos x="202" y="109"/>
                    </a:cxn>
                    <a:cxn ang="0">
                      <a:pos x="180" y="78"/>
                    </a:cxn>
                    <a:cxn ang="0">
                      <a:pos x="180" y="48"/>
                    </a:cxn>
                    <a:cxn ang="0">
                      <a:pos x="203" y="70"/>
                    </a:cxn>
                    <a:cxn ang="0">
                      <a:pos x="226" y="104"/>
                    </a:cxn>
                    <a:cxn ang="0">
                      <a:pos x="246" y="110"/>
                    </a:cxn>
                    <a:cxn ang="0">
                      <a:pos x="272" y="107"/>
                    </a:cxn>
                    <a:cxn ang="0">
                      <a:pos x="298" y="85"/>
                    </a:cxn>
                  </a:cxnLst>
                  <a:rect l="0" t="0" r="r" b="b"/>
                  <a:pathLst>
                    <a:path w="299" h="301">
                      <a:moveTo>
                        <a:pt x="298" y="85"/>
                      </a:moveTo>
                      <a:lnTo>
                        <a:pt x="298" y="85"/>
                      </a:lnTo>
                      <a:lnTo>
                        <a:pt x="299" y="83"/>
                      </a:lnTo>
                      <a:lnTo>
                        <a:pt x="298" y="77"/>
                      </a:lnTo>
                      <a:lnTo>
                        <a:pt x="295" y="64"/>
                      </a:lnTo>
                      <a:lnTo>
                        <a:pt x="292" y="50"/>
                      </a:lnTo>
                      <a:lnTo>
                        <a:pt x="290" y="40"/>
                      </a:lnTo>
                      <a:lnTo>
                        <a:pt x="290" y="40"/>
                      </a:lnTo>
                      <a:lnTo>
                        <a:pt x="287" y="40"/>
                      </a:lnTo>
                      <a:lnTo>
                        <a:pt x="284" y="39"/>
                      </a:lnTo>
                      <a:lnTo>
                        <a:pt x="279" y="34"/>
                      </a:lnTo>
                      <a:lnTo>
                        <a:pt x="276" y="27"/>
                      </a:lnTo>
                      <a:lnTo>
                        <a:pt x="273" y="20"/>
                      </a:lnTo>
                      <a:lnTo>
                        <a:pt x="271" y="12"/>
                      </a:lnTo>
                      <a:lnTo>
                        <a:pt x="268" y="7"/>
                      </a:lnTo>
                      <a:lnTo>
                        <a:pt x="263" y="2"/>
                      </a:lnTo>
                      <a:lnTo>
                        <a:pt x="260" y="1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26" y="1"/>
                      </a:lnTo>
                      <a:lnTo>
                        <a:pt x="212" y="2"/>
                      </a:lnTo>
                      <a:lnTo>
                        <a:pt x="199" y="4"/>
                      </a:lnTo>
                      <a:lnTo>
                        <a:pt x="199" y="4"/>
                      </a:lnTo>
                      <a:lnTo>
                        <a:pt x="192" y="8"/>
                      </a:lnTo>
                      <a:lnTo>
                        <a:pt x="186" y="12"/>
                      </a:lnTo>
                      <a:lnTo>
                        <a:pt x="174" y="23"/>
                      </a:lnTo>
                      <a:lnTo>
                        <a:pt x="169" y="28"/>
                      </a:lnTo>
                      <a:lnTo>
                        <a:pt x="162" y="33"/>
                      </a:lnTo>
                      <a:lnTo>
                        <a:pt x="153" y="35"/>
                      </a:lnTo>
                      <a:lnTo>
                        <a:pt x="143" y="36"/>
                      </a:lnTo>
                      <a:lnTo>
                        <a:pt x="143" y="36"/>
                      </a:lnTo>
                      <a:lnTo>
                        <a:pt x="138" y="36"/>
                      </a:lnTo>
                      <a:lnTo>
                        <a:pt x="134" y="35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11" y="31"/>
                      </a:lnTo>
                      <a:lnTo>
                        <a:pt x="108" y="33"/>
                      </a:lnTo>
                      <a:lnTo>
                        <a:pt x="107" y="35"/>
                      </a:lnTo>
                      <a:lnTo>
                        <a:pt x="103" y="42"/>
                      </a:lnTo>
                      <a:lnTo>
                        <a:pt x="103" y="48"/>
                      </a:lnTo>
                      <a:lnTo>
                        <a:pt x="103" y="48"/>
                      </a:lnTo>
                      <a:lnTo>
                        <a:pt x="103" y="60"/>
                      </a:lnTo>
                      <a:lnTo>
                        <a:pt x="105" y="69"/>
                      </a:lnTo>
                      <a:lnTo>
                        <a:pt x="109" y="77"/>
                      </a:lnTo>
                      <a:lnTo>
                        <a:pt x="112" y="84"/>
                      </a:lnTo>
                      <a:lnTo>
                        <a:pt x="117" y="89"/>
                      </a:lnTo>
                      <a:lnTo>
                        <a:pt x="122" y="94"/>
                      </a:lnTo>
                      <a:lnTo>
                        <a:pt x="132" y="103"/>
                      </a:lnTo>
                      <a:lnTo>
                        <a:pt x="132" y="103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27" y="115"/>
                      </a:lnTo>
                      <a:lnTo>
                        <a:pt x="123" y="115"/>
                      </a:lnTo>
                      <a:lnTo>
                        <a:pt x="115" y="111"/>
                      </a:lnTo>
                      <a:lnTo>
                        <a:pt x="107" y="109"/>
                      </a:lnTo>
                      <a:lnTo>
                        <a:pt x="103" y="108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88" y="107"/>
                      </a:lnTo>
                      <a:lnTo>
                        <a:pt x="88" y="107"/>
                      </a:lnTo>
                      <a:lnTo>
                        <a:pt x="80" y="107"/>
                      </a:lnTo>
                      <a:lnTo>
                        <a:pt x="72" y="104"/>
                      </a:lnTo>
                      <a:lnTo>
                        <a:pt x="55" y="100"/>
                      </a:lnTo>
                      <a:lnTo>
                        <a:pt x="39" y="94"/>
                      </a:lnTo>
                      <a:lnTo>
                        <a:pt x="31" y="93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8" y="94"/>
                      </a:lnTo>
                      <a:lnTo>
                        <a:pt x="13" y="100"/>
                      </a:lnTo>
                      <a:lnTo>
                        <a:pt x="10" y="107"/>
                      </a:lnTo>
                      <a:lnTo>
                        <a:pt x="6" y="116"/>
                      </a:lnTo>
                      <a:lnTo>
                        <a:pt x="2" y="1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2" y="156"/>
                      </a:lnTo>
                      <a:lnTo>
                        <a:pt x="8" y="163"/>
                      </a:lnTo>
                      <a:lnTo>
                        <a:pt x="12" y="170"/>
                      </a:lnTo>
                      <a:lnTo>
                        <a:pt x="15" y="175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3" y="185"/>
                      </a:lnTo>
                      <a:lnTo>
                        <a:pt x="11" y="190"/>
                      </a:lnTo>
                      <a:lnTo>
                        <a:pt x="9" y="194"/>
                      </a:lnTo>
                      <a:lnTo>
                        <a:pt x="8" y="199"/>
                      </a:lnTo>
                      <a:lnTo>
                        <a:pt x="8" y="199"/>
                      </a:lnTo>
                      <a:lnTo>
                        <a:pt x="8" y="207"/>
                      </a:lnTo>
                      <a:lnTo>
                        <a:pt x="11" y="213"/>
                      </a:lnTo>
                      <a:lnTo>
                        <a:pt x="15" y="216"/>
                      </a:lnTo>
                      <a:lnTo>
                        <a:pt x="20" y="218"/>
                      </a:lnTo>
                      <a:lnTo>
                        <a:pt x="32" y="222"/>
                      </a:lnTo>
                      <a:lnTo>
                        <a:pt x="39" y="225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47" y="231"/>
                      </a:lnTo>
                      <a:lnTo>
                        <a:pt x="48" y="234"/>
                      </a:lnTo>
                      <a:lnTo>
                        <a:pt x="49" y="242"/>
                      </a:lnTo>
                      <a:lnTo>
                        <a:pt x="49" y="251"/>
                      </a:lnTo>
                      <a:lnTo>
                        <a:pt x="51" y="257"/>
                      </a:lnTo>
                      <a:lnTo>
                        <a:pt x="51" y="257"/>
                      </a:lnTo>
                      <a:lnTo>
                        <a:pt x="58" y="268"/>
                      </a:lnTo>
                      <a:lnTo>
                        <a:pt x="67" y="275"/>
                      </a:lnTo>
                      <a:lnTo>
                        <a:pt x="78" y="280"/>
                      </a:lnTo>
                      <a:lnTo>
                        <a:pt x="88" y="285"/>
                      </a:lnTo>
                      <a:lnTo>
                        <a:pt x="100" y="287"/>
                      </a:lnTo>
                      <a:lnTo>
                        <a:pt x="111" y="290"/>
                      </a:lnTo>
                      <a:lnTo>
                        <a:pt x="135" y="291"/>
                      </a:lnTo>
                      <a:lnTo>
                        <a:pt x="135" y="291"/>
                      </a:lnTo>
                      <a:lnTo>
                        <a:pt x="138" y="294"/>
                      </a:lnTo>
                      <a:lnTo>
                        <a:pt x="140" y="297"/>
                      </a:lnTo>
                      <a:lnTo>
                        <a:pt x="143" y="299"/>
                      </a:lnTo>
                      <a:lnTo>
                        <a:pt x="148" y="300"/>
                      </a:lnTo>
                      <a:lnTo>
                        <a:pt x="156" y="301"/>
                      </a:lnTo>
                      <a:lnTo>
                        <a:pt x="165" y="301"/>
                      </a:lnTo>
                      <a:lnTo>
                        <a:pt x="165" y="301"/>
                      </a:lnTo>
                      <a:lnTo>
                        <a:pt x="171" y="301"/>
                      </a:lnTo>
                      <a:lnTo>
                        <a:pt x="176" y="300"/>
                      </a:lnTo>
                      <a:lnTo>
                        <a:pt x="179" y="298"/>
                      </a:lnTo>
                      <a:lnTo>
                        <a:pt x="181" y="294"/>
                      </a:lnTo>
                      <a:lnTo>
                        <a:pt x="183" y="291"/>
                      </a:lnTo>
                      <a:lnTo>
                        <a:pt x="184" y="28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83" y="265"/>
                      </a:lnTo>
                      <a:lnTo>
                        <a:pt x="181" y="259"/>
                      </a:lnTo>
                      <a:lnTo>
                        <a:pt x="180" y="252"/>
                      </a:lnTo>
                      <a:lnTo>
                        <a:pt x="180" y="246"/>
                      </a:lnTo>
                      <a:lnTo>
                        <a:pt x="180" y="24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5" y="234"/>
                      </a:lnTo>
                      <a:lnTo>
                        <a:pt x="189" y="233"/>
                      </a:lnTo>
                      <a:lnTo>
                        <a:pt x="194" y="232"/>
                      </a:lnTo>
                      <a:lnTo>
                        <a:pt x="199" y="230"/>
                      </a:lnTo>
                      <a:lnTo>
                        <a:pt x="204" y="224"/>
                      </a:lnTo>
                      <a:lnTo>
                        <a:pt x="210" y="216"/>
                      </a:lnTo>
                      <a:lnTo>
                        <a:pt x="215" y="208"/>
                      </a:lnTo>
                      <a:lnTo>
                        <a:pt x="218" y="200"/>
                      </a:lnTo>
                      <a:lnTo>
                        <a:pt x="224" y="184"/>
                      </a:lnTo>
                      <a:lnTo>
                        <a:pt x="224" y="184"/>
                      </a:lnTo>
                      <a:lnTo>
                        <a:pt x="227" y="179"/>
                      </a:lnTo>
                      <a:lnTo>
                        <a:pt x="231" y="175"/>
                      </a:lnTo>
                      <a:lnTo>
                        <a:pt x="235" y="172"/>
                      </a:lnTo>
                      <a:lnTo>
                        <a:pt x="240" y="169"/>
                      </a:lnTo>
                      <a:lnTo>
                        <a:pt x="250" y="167"/>
                      </a:lnTo>
                      <a:lnTo>
                        <a:pt x="261" y="164"/>
                      </a:lnTo>
                      <a:lnTo>
                        <a:pt x="270" y="162"/>
                      </a:lnTo>
                      <a:lnTo>
                        <a:pt x="279" y="158"/>
                      </a:lnTo>
                      <a:lnTo>
                        <a:pt x="281" y="155"/>
                      </a:lnTo>
                      <a:lnTo>
                        <a:pt x="284" y="153"/>
                      </a:lnTo>
                      <a:lnTo>
                        <a:pt x="286" y="148"/>
                      </a:lnTo>
                      <a:lnTo>
                        <a:pt x="286" y="144"/>
                      </a:lnTo>
                      <a:lnTo>
                        <a:pt x="286" y="144"/>
                      </a:lnTo>
                      <a:lnTo>
                        <a:pt x="286" y="137"/>
                      </a:lnTo>
                      <a:lnTo>
                        <a:pt x="285" y="131"/>
                      </a:lnTo>
                      <a:lnTo>
                        <a:pt x="285" y="126"/>
                      </a:lnTo>
                      <a:lnTo>
                        <a:pt x="286" y="122"/>
                      </a:lnTo>
                      <a:lnTo>
                        <a:pt x="286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8" y="125"/>
                      </a:lnTo>
                      <a:lnTo>
                        <a:pt x="253" y="127"/>
                      </a:lnTo>
                      <a:lnTo>
                        <a:pt x="246" y="129"/>
                      </a:lnTo>
                      <a:lnTo>
                        <a:pt x="246" y="129"/>
                      </a:lnTo>
                      <a:lnTo>
                        <a:pt x="240" y="129"/>
                      </a:lnTo>
                      <a:lnTo>
                        <a:pt x="234" y="127"/>
                      </a:lnTo>
                      <a:lnTo>
                        <a:pt x="223" y="123"/>
                      </a:lnTo>
                      <a:lnTo>
                        <a:pt x="212" y="117"/>
                      </a:lnTo>
                      <a:lnTo>
                        <a:pt x="202" y="109"/>
                      </a:lnTo>
                      <a:lnTo>
                        <a:pt x="193" y="101"/>
                      </a:lnTo>
                      <a:lnTo>
                        <a:pt x="186" y="92"/>
                      </a:lnTo>
                      <a:lnTo>
                        <a:pt x="181" y="83"/>
                      </a:lnTo>
                      <a:lnTo>
                        <a:pt x="180" y="78"/>
                      </a:lnTo>
                      <a:lnTo>
                        <a:pt x="180" y="73"/>
                      </a:lnTo>
                      <a:lnTo>
                        <a:pt x="180" y="73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99" y="48"/>
                      </a:lnTo>
                      <a:lnTo>
                        <a:pt x="199" y="48"/>
                      </a:lnTo>
                      <a:lnTo>
                        <a:pt x="200" y="60"/>
                      </a:lnTo>
                      <a:lnTo>
                        <a:pt x="203" y="70"/>
                      </a:lnTo>
                      <a:lnTo>
                        <a:pt x="207" y="81"/>
                      </a:lnTo>
                      <a:lnTo>
                        <a:pt x="212" y="91"/>
                      </a:lnTo>
                      <a:lnTo>
                        <a:pt x="218" y="99"/>
                      </a:lnTo>
                      <a:lnTo>
                        <a:pt x="226" y="104"/>
                      </a:lnTo>
                      <a:lnTo>
                        <a:pt x="231" y="107"/>
                      </a:lnTo>
                      <a:lnTo>
                        <a:pt x="235" y="109"/>
                      </a:lnTo>
                      <a:lnTo>
                        <a:pt x="240" y="110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56" y="110"/>
                      </a:lnTo>
                      <a:lnTo>
                        <a:pt x="264" y="109"/>
                      </a:lnTo>
                      <a:lnTo>
                        <a:pt x="272" y="107"/>
                      </a:lnTo>
                      <a:lnTo>
                        <a:pt x="278" y="103"/>
                      </a:lnTo>
                      <a:lnTo>
                        <a:pt x="284" y="100"/>
                      </a:lnTo>
                      <a:lnTo>
                        <a:pt x="288" y="9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7" name="Freeform 113"/>
                <p:cNvSpPr>
                  <a:spLocks/>
                </p:cNvSpPr>
                <p:nvPr/>
              </p:nvSpPr>
              <p:spPr bwMode="auto">
                <a:xfrm>
                  <a:off x="5920008" y="2259520"/>
                  <a:ext cx="142395" cy="100607"/>
                </a:xfrm>
                <a:custGeom>
                  <a:avLst/>
                  <a:gdLst/>
                  <a:ahLst/>
                  <a:cxnLst>
                    <a:cxn ang="0">
                      <a:pos x="144" y="103"/>
                    </a:cxn>
                    <a:cxn ang="0">
                      <a:pos x="153" y="100"/>
                    </a:cxn>
                    <a:cxn ang="0">
                      <a:pos x="162" y="94"/>
                    </a:cxn>
                    <a:cxn ang="0">
                      <a:pos x="179" y="72"/>
                    </a:cxn>
                    <a:cxn ang="0">
                      <a:pos x="191" y="44"/>
                    </a:cxn>
                    <a:cxn ang="0">
                      <a:pos x="196" y="22"/>
                    </a:cxn>
                    <a:cxn ang="0">
                      <a:pos x="196" y="8"/>
                    </a:cxn>
                    <a:cxn ang="0">
                      <a:pos x="190" y="7"/>
                    </a:cxn>
                    <a:cxn ang="0">
                      <a:pos x="178" y="1"/>
                    </a:cxn>
                    <a:cxn ang="0">
                      <a:pos x="173" y="0"/>
                    </a:cxn>
                    <a:cxn ang="0">
                      <a:pos x="141" y="7"/>
                    </a:cxn>
                    <a:cxn ang="0">
                      <a:pos x="122" y="14"/>
                    </a:cxn>
                    <a:cxn ang="0">
                      <a:pos x="110" y="22"/>
                    </a:cxn>
                    <a:cxn ang="0">
                      <a:pos x="106" y="31"/>
                    </a:cxn>
                    <a:cxn ang="0">
                      <a:pos x="98" y="47"/>
                    </a:cxn>
                    <a:cxn ang="0">
                      <a:pos x="92" y="52"/>
                    </a:cxn>
                    <a:cxn ang="0">
                      <a:pos x="82" y="52"/>
                    </a:cxn>
                    <a:cxn ang="0">
                      <a:pos x="82" y="52"/>
                    </a:cxn>
                    <a:cxn ang="0">
                      <a:pos x="79" y="45"/>
                    </a:cxn>
                    <a:cxn ang="0">
                      <a:pos x="75" y="41"/>
                    </a:cxn>
                    <a:cxn ang="0">
                      <a:pos x="63" y="37"/>
                    </a:cxn>
                    <a:cxn ang="0">
                      <a:pos x="59" y="38"/>
                    </a:cxn>
                    <a:cxn ang="0">
                      <a:pos x="53" y="42"/>
                    </a:cxn>
                    <a:cxn ang="0">
                      <a:pos x="46" y="52"/>
                    </a:cxn>
                    <a:cxn ang="0">
                      <a:pos x="38" y="80"/>
                    </a:cxn>
                    <a:cxn ang="0">
                      <a:pos x="33" y="92"/>
                    </a:cxn>
                    <a:cxn ang="0">
                      <a:pos x="24" y="89"/>
                    </a:cxn>
                    <a:cxn ang="0">
                      <a:pos x="13" y="77"/>
                    </a:cxn>
                    <a:cxn ang="0">
                      <a:pos x="8" y="70"/>
                    </a:cxn>
                    <a:cxn ang="0">
                      <a:pos x="0" y="70"/>
                    </a:cxn>
                    <a:cxn ang="0">
                      <a:pos x="0" y="89"/>
                    </a:cxn>
                    <a:cxn ang="0">
                      <a:pos x="1" y="98"/>
                    </a:cxn>
                    <a:cxn ang="0">
                      <a:pos x="6" y="115"/>
                    </a:cxn>
                    <a:cxn ang="0">
                      <a:pos x="16" y="128"/>
                    </a:cxn>
                    <a:cxn ang="0">
                      <a:pos x="31" y="136"/>
                    </a:cxn>
                    <a:cxn ang="0">
                      <a:pos x="40" y="137"/>
                    </a:cxn>
                    <a:cxn ang="0">
                      <a:pos x="59" y="135"/>
                    </a:cxn>
                    <a:cxn ang="0">
                      <a:pos x="84" y="127"/>
                    </a:cxn>
                    <a:cxn ang="0">
                      <a:pos x="99" y="126"/>
                    </a:cxn>
                    <a:cxn ang="0">
                      <a:pos x="114" y="126"/>
                    </a:cxn>
                    <a:cxn ang="0">
                      <a:pos x="115" y="122"/>
                    </a:cxn>
                    <a:cxn ang="0">
                      <a:pos x="124" y="112"/>
                    </a:cxn>
                    <a:cxn ang="0">
                      <a:pos x="139" y="104"/>
                    </a:cxn>
                    <a:cxn ang="0">
                      <a:pos x="144" y="103"/>
                    </a:cxn>
                  </a:cxnLst>
                  <a:rect l="0" t="0" r="r" b="b"/>
                  <a:pathLst>
                    <a:path w="196" h="137">
                      <a:moveTo>
                        <a:pt x="144" y="103"/>
                      </a:moveTo>
                      <a:lnTo>
                        <a:pt x="144" y="103"/>
                      </a:lnTo>
                      <a:lnTo>
                        <a:pt x="148" y="103"/>
                      </a:lnTo>
                      <a:lnTo>
                        <a:pt x="153" y="100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1" y="83"/>
                      </a:lnTo>
                      <a:lnTo>
                        <a:pt x="179" y="72"/>
                      </a:lnTo>
                      <a:lnTo>
                        <a:pt x="186" y="58"/>
                      </a:lnTo>
                      <a:lnTo>
                        <a:pt x="191" y="44"/>
                      </a:lnTo>
                      <a:lnTo>
                        <a:pt x="194" y="33"/>
                      </a:lnTo>
                      <a:lnTo>
                        <a:pt x="196" y="22"/>
                      </a:lnTo>
                      <a:lnTo>
                        <a:pt x="196" y="22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0" y="7"/>
                      </a:lnTo>
                      <a:lnTo>
                        <a:pt x="184" y="4"/>
                      </a:lnTo>
                      <a:lnTo>
                        <a:pt x="178" y="1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1" y="3"/>
                      </a:lnTo>
                      <a:lnTo>
                        <a:pt x="141" y="7"/>
                      </a:lnTo>
                      <a:lnTo>
                        <a:pt x="131" y="11"/>
                      </a:lnTo>
                      <a:lnTo>
                        <a:pt x="122" y="14"/>
                      </a:lnTo>
                      <a:lnTo>
                        <a:pt x="115" y="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106" y="31"/>
                      </a:lnTo>
                      <a:lnTo>
                        <a:pt x="101" y="41"/>
                      </a:lnTo>
                      <a:lnTo>
                        <a:pt x="98" y="47"/>
                      </a:lnTo>
                      <a:lnTo>
                        <a:pt x="95" y="50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0" y="49"/>
                      </a:lnTo>
                      <a:lnTo>
                        <a:pt x="79" y="45"/>
                      </a:lnTo>
                      <a:lnTo>
                        <a:pt x="77" y="43"/>
                      </a:lnTo>
                      <a:lnTo>
                        <a:pt x="75" y="41"/>
                      </a:lnTo>
                      <a:lnTo>
                        <a:pt x="69" y="38"/>
                      </a:lnTo>
                      <a:lnTo>
                        <a:pt x="63" y="37"/>
                      </a:lnTo>
                      <a:lnTo>
                        <a:pt x="63" y="37"/>
                      </a:lnTo>
                      <a:lnTo>
                        <a:pt x="59" y="38"/>
                      </a:lnTo>
                      <a:lnTo>
                        <a:pt x="55" y="39"/>
                      </a:lnTo>
                      <a:lnTo>
                        <a:pt x="53" y="42"/>
                      </a:lnTo>
                      <a:lnTo>
                        <a:pt x="51" y="44"/>
                      </a:lnTo>
                      <a:lnTo>
                        <a:pt x="46" y="52"/>
                      </a:lnTo>
                      <a:lnTo>
                        <a:pt x="43" y="61"/>
                      </a:lnTo>
                      <a:lnTo>
                        <a:pt x="38" y="80"/>
                      </a:lnTo>
                      <a:lnTo>
                        <a:pt x="36" y="87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24" y="89"/>
                      </a:lnTo>
                      <a:lnTo>
                        <a:pt x="18" y="84"/>
                      </a:lnTo>
                      <a:lnTo>
                        <a:pt x="13" y="77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6" y="115"/>
                      </a:lnTo>
                      <a:lnTo>
                        <a:pt x="10" y="122"/>
                      </a:lnTo>
                      <a:lnTo>
                        <a:pt x="16" y="128"/>
                      </a:lnTo>
                      <a:lnTo>
                        <a:pt x="23" y="133"/>
                      </a:lnTo>
                      <a:lnTo>
                        <a:pt x="31" y="136"/>
                      </a:lnTo>
                      <a:lnTo>
                        <a:pt x="40" y="137"/>
                      </a:lnTo>
                      <a:lnTo>
                        <a:pt x="40" y="137"/>
                      </a:lnTo>
                      <a:lnTo>
                        <a:pt x="51" y="136"/>
                      </a:lnTo>
                      <a:lnTo>
                        <a:pt x="59" y="135"/>
                      </a:lnTo>
                      <a:lnTo>
                        <a:pt x="71" y="131"/>
                      </a:lnTo>
                      <a:lnTo>
                        <a:pt x="84" y="127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99" y="126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2"/>
                      </a:lnTo>
                      <a:lnTo>
                        <a:pt x="117" y="119"/>
                      </a:lnTo>
                      <a:lnTo>
                        <a:pt x="124" y="112"/>
                      </a:lnTo>
                      <a:lnTo>
                        <a:pt x="135" y="106"/>
                      </a:lnTo>
                      <a:lnTo>
                        <a:pt x="139" y="104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8" name="Freeform 114"/>
                <p:cNvSpPr>
                  <a:spLocks/>
                </p:cNvSpPr>
                <p:nvPr/>
              </p:nvSpPr>
              <p:spPr bwMode="auto">
                <a:xfrm>
                  <a:off x="5935991" y="2556964"/>
                  <a:ext cx="98805" cy="94774"/>
                </a:xfrm>
                <a:custGeom>
                  <a:avLst/>
                  <a:gdLst/>
                  <a:ahLst/>
                  <a:cxnLst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5" y="2"/>
                    </a:cxn>
                    <a:cxn ang="0">
                      <a:pos x="21" y="7"/>
                    </a:cxn>
                    <a:cxn ang="0">
                      <a:pos x="16" y="13"/>
                    </a:cxn>
                    <a:cxn ang="0">
                      <a:pos x="11" y="22"/>
                    </a:cxn>
                    <a:cxn ang="0">
                      <a:pos x="3" y="39"/>
                    </a:cxn>
                    <a:cxn ang="0">
                      <a:pos x="0" y="47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8"/>
                    </a:cxn>
                    <a:cxn ang="0">
                      <a:pos x="2" y="64"/>
                    </a:cxn>
                    <a:cxn ang="0">
                      <a:pos x="6" y="69"/>
                    </a:cxn>
                    <a:cxn ang="0">
                      <a:pos x="8" y="73"/>
                    </a:cxn>
                    <a:cxn ang="0">
                      <a:pos x="15" y="84"/>
                    </a:cxn>
                    <a:cxn ang="0">
                      <a:pos x="17" y="89"/>
                    </a:cxn>
                    <a:cxn ang="0">
                      <a:pos x="17" y="95"/>
                    </a:cxn>
                    <a:cxn ang="0">
                      <a:pos x="17" y="95"/>
                    </a:cxn>
                    <a:cxn ang="0">
                      <a:pos x="17" y="102"/>
                    </a:cxn>
                    <a:cxn ang="0">
                      <a:pos x="15" y="107"/>
                    </a:cxn>
                    <a:cxn ang="0">
                      <a:pos x="13" y="109"/>
                    </a:cxn>
                    <a:cxn ang="0">
                      <a:pos x="10" y="112"/>
                    </a:cxn>
                    <a:cxn ang="0">
                      <a:pos x="6" y="117"/>
                    </a:cxn>
                    <a:cxn ang="0">
                      <a:pos x="3" y="120"/>
                    </a:cxn>
                    <a:cxn ang="0">
                      <a:pos x="3" y="125"/>
                    </a:cxn>
                    <a:cxn ang="0">
                      <a:pos x="10" y="130"/>
                    </a:cxn>
                    <a:cxn ang="0">
                      <a:pos x="10" y="130"/>
                    </a:cxn>
                    <a:cxn ang="0">
                      <a:pos x="13" y="129"/>
                    </a:cxn>
                    <a:cxn ang="0">
                      <a:pos x="15" y="126"/>
                    </a:cxn>
                    <a:cxn ang="0">
                      <a:pos x="20" y="118"/>
                    </a:cxn>
                    <a:cxn ang="0">
                      <a:pos x="25" y="107"/>
                    </a:cxn>
                    <a:cxn ang="0">
                      <a:pos x="25" y="107"/>
                    </a:cxn>
                    <a:cxn ang="0">
                      <a:pos x="26" y="104"/>
                    </a:cxn>
                    <a:cxn ang="0">
                      <a:pos x="28" y="102"/>
                    </a:cxn>
                    <a:cxn ang="0">
                      <a:pos x="33" y="99"/>
                    </a:cxn>
                    <a:cxn ang="0">
                      <a:pos x="40" y="95"/>
                    </a:cxn>
                    <a:cxn ang="0">
                      <a:pos x="47" y="94"/>
                    </a:cxn>
                    <a:cxn ang="0">
                      <a:pos x="63" y="91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95" y="80"/>
                    </a:cxn>
                    <a:cxn ang="0">
                      <a:pos x="106" y="76"/>
                    </a:cxn>
                    <a:cxn ang="0">
                      <a:pos x="115" y="71"/>
                    </a:cxn>
                    <a:cxn ang="0">
                      <a:pos x="123" y="65"/>
                    </a:cxn>
                    <a:cxn ang="0">
                      <a:pos x="130" y="57"/>
                    </a:cxn>
                    <a:cxn ang="0">
                      <a:pos x="132" y="53"/>
                    </a:cxn>
                    <a:cxn ang="0">
                      <a:pos x="133" y="48"/>
                    </a:cxn>
                    <a:cxn ang="0">
                      <a:pos x="135" y="42"/>
                    </a:cxn>
                    <a:cxn ang="0">
                      <a:pos x="136" y="36"/>
                    </a:cxn>
                    <a:cxn ang="0">
                      <a:pos x="136" y="36"/>
                    </a:cxn>
                    <a:cxn ang="0">
                      <a:pos x="135" y="30"/>
                    </a:cxn>
                    <a:cxn ang="0">
                      <a:pos x="132" y="23"/>
                    </a:cxn>
                    <a:cxn ang="0">
                      <a:pos x="129" y="17"/>
                    </a:cxn>
                    <a:cxn ang="0">
                      <a:pos x="124" y="12"/>
                    </a:cxn>
                    <a:cxn ang="0">
                      <a:pos x="118" y="9"/>
                    </a:cxn>
                    <a:cxn ang="0">
                      <a:pos x="112" y="5"/>
                    </a:cxn>
                    <a:cxn ang="0">
                      <a:pos x="104" y="3"/>
                    </a:cxn>
                    <a:cxn ang="0">
                      <a:pos x="95" y="2"/>
                    </a:cxn>
                    <a:cxn ang="0">
                      <a:pos x="78" y="1"/>
                    </a:cxn>
                    <a:cxn ang="0">
                      <a:pos x="61" y="0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9" y="1"/>
                    </a:cxn>
                  </a:cxnLst>
                  <a:rect l="0" t="0" r="r" b="b"/>
                  <a:pathLst>
                    <a:path w="136" h="130">
                      <a:moveTo>
                        <a:pt x="29" y="1"/>
                      </a:move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7"/>
                      </a:lnTo>
                      <a:lnTo>
                        <a:pt x="16" y="13"/>
                      </a:lnTo>
                      <a:lnTo>
                        <a:pt x="11" y="22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7" y="89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102"/>
                      </a:lnTo>
                      <a:lnTo>
                        <a:pt x="15" y="107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6" y="117"/>
                      </a:lnTo>
                      <a:lnTo>
                        <a:pt x="3" y="120"/>
                      </a:lnTo>
                      <a:lnTo>
                        <a:pt x="3" y="125"/>
                      </a:lnTo>
                      <a:lnTo>
                        <a:pt x="10" y="130"/>
                      </a:lnTo>
                      <a:lnTo>
                        <a:pt x="10" y="130"/>
                      </a:lnTo>
                      <a:lnTo>
                        <a:pt x="13" y="129"/>
                      </a:lnTo>
                      <a:lnTo>
                        <a:pt x="15" y="126"/>
                      </a:lnTo>
                      <a:lnTo>
                        <a:pt x="20" y="118"/>
                      </a:lnTo>
                      <a:lnTo>
                        <a:pt x="25" y="107"/>
                      </a:lnTo>
                      <a:lnTo>
                        <a:pt x="25" y="107"/>
                      </a:lnTo>
                      <a:lnTo>
                        <a:pt x="26" y="104"/>
                      </a:lnTo>
                      <a:lnTo>
                        <a:pt x="28" y="102"/>
                      </a:lnTo>
                      <a:lnTo>
                        <a:pt x="33" y="99"/>
                      </a:lnTo>
                      <a:lnTo>
                        <a:pt x="40" y="95"/>
                      </a:lnTo>
                      <a:lnTo>
                        <a:pt x="47" y="94"/>
                      </a:lnTo>
                      <a:lnTo>
                        <a:pt x="63" y="91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95" y="80"/>
                      </a:lnTo>
                      <a:lnTo>
                        <a:pt x="106" y="76"/>
                      </a:lnTo>
                      <a:lnTo>
                        <a:pt x="115" y="71"/>
                      </a:lnTo>
                      <a:lnTo>
                        <a:pt x="123" y="65"/>
                      </a:lnTo>
                      <a:lnTo>
                        <a:pt x="130" y="57"/>
                      </a:lnTo>
                      <a:lnTo>
                        <a:pt x="132" y="53"/>
                      </a:lnTo>
                      <a:lnTo>
                        <a:pt x="133" y="48"/>
                      </a:lnTo>
                      <a:lnTo>
                        <a:pt x="135" y="42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35" y="30"/>
                      </a:lnTo>
                      <a:lnTo>
                        <a:pt x="132" y="23"/>
                      </a:lnTo>
                      <a:lnTo>
                        <a:pt x="129" y="17"/>
                      </a:lnTo>
                      <a:lnTo>
                        <a:pt x="124" y="12"/>
                      </a:lnTo>
                      <a:lnTo>
                        <a:pt x="118" y="9"/>
                      </a:lnTo>
                      <a:lnTo>
                        <a:pt x="112" y="5"/>
                      </a:lnTo>
                      <a:lnTo>
                        <a:pt x="104" y="3"/>
                      </a:lnTo>
                      <a:lnTo>
                        <a:pt x="95" y="2"/>
                      </a:lnTo>
                      <a:lnTo>
                        <a:pt x="78" y="1"/>
                      </a:lnTo>
                      <a:lnTo>
                        <a:pt x="61" y="0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2336892" y="3513454"/>
              <a:ext cx="1140610" cy="705702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996888" y="4290601"/>
              <a:ext cx="241200" cy="173510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957656" y="4442240"/>
              <a:ext cx="431543" cy="370348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928597" y="4370795"/>
              <a:ext cx="170002" cy="166219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379819" y="5430806"/>
              <a:ext cx="681461" cy="443251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318794" y="5260213"/>
              <a:ext cx="264447" cy="45345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841747" y="4994846"/>
              <a:ext cx="122052" cy="182258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1103289" y="4989014"/>
              <a:ext cx="386500" cy="433045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1097476" y="5343322"/>
              <a:ext cx="241200" cy="456374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24"/>
            <p:cNvSpPr>
              <a:spLocks/>
            </p:cNvSpPr>
            <p:nvPr/>
          </p:nvSpPr>
          <p:spPr bwMode="auto">
            <a:xfrm>
              <a:off x="1069870" y="5408936"/>
              <a:ext cx="197609" cy="163303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Freeform 125"/>
            <p:cNvSpPr>
              <a:spLocks/>
            </p:cNvSpPr>
            <p:nvPr/>
          </p:nvSpPr>
          <p:spPr bwMode="auto">
            <a:xfrm>
              <a:off x="870807" y="5187310"/>
              <a:ext cx="159831" cy="147264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Freeform 126"/>
            <p:cNvSpPr>
              <a:spLocks/>
            </p:cNvSpPr>
            <p:nvPr/>
          </p:nvSpPr>
          <p:spPr bwMode="auto">
            <a:xfrm>
              <a:off x="949270" y="5305413"/>
              <a:ext cx="175814" cy="115187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997219" y="5384149"/>
              <a:ext cx="149660" cy="104980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2264242" y="4341633"/>
              <a:ext cx="239746" cy="288696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4397256" y="3606770"/>
              <a:ext cx="906676" cy="1218940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4032551" y="2661945"/>
              <a:ext cx="1217620" cy="1267056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2955873" y="3856099"/>
              <a:ext cx="1285911" cy="953573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2531594" y="4114176"/>
              <a:ext cx="156924" cy="279948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210149" y="3169351"/>
              <a:ext cx="1054883" cy="1319547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2579544" y="3150396"/>
              <a:ext cx="909582" cy="567186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6777281" y="1314695"/>
              <a:ext cx="1024370" cy="1344334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  <a:defRPr/>
              </a:pPr>
              <a:endParaRPr lang="ru-RU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7256774" y="2173495"/>
              <a:ext cx="684366" cy="1274347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7166685" y="5007969"/>
              <a:ext cx="274618" cy="242039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" name="Freeform 138"/>
            <p:cNvSpPr>
              <a:spLocks/>
            </p:cNvSpPr>
            <p:nvPr/>
          </p:nvSpPr>
          <p:spPr bwMode="auto">
            <a:xfrm>
              <a:off x="4804098" y="4176873"/>
              <a:ext cx="1249586" cy="1469727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1450557" y="3264125"/>
              <a:ext cx="453338" cy="412632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1684491" y="2895235"/>
              <a:ext cx="553596" cy="701329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Freeform 56"/>
            <p:cNvSpPr>
              <a:spLocks/>
            </p:cNvSpPr>
            <p:nvPr/>
          </p:nvSpPr>
          <p:spPr bwMode="auto">
            <a:xfrm>
              <a:off x="3274082" y="4760827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3525452" y="4967872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" name="Freeform 109"/>
            <p:cNvSpPr>
              <a:spLocks/>
            </p:cNvSpPr>
            <p:nvPr/>
          </p:nvSpPr>
          <p:spPr bwMode="auto">
            <a:xfrm>
              <a:off x="4047081" y="5556929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 rot="5400000">
            <a:off x="6240540" y="5835127"/>
            <a:ext cx="313005" cy="49684"/>
            <a:chOff x="3854202" y="2105422"/>
            <a:chExt cx="720080" cy="114300"/>
          </a:xfrm>
        </p:grpSpPr>
        <p:cxnSp>
          <p:nvCxnSpPr>
            <p:cNvPr id="182" name="Прямая со стрелкой 18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Группа 191"/>
          <p:cNvGrpSpPr/>
          <p:nvPr/>
        </p:nvGrpSpPr>
        <p:grpSpPr>
          <a:xfrm rot="5400000">
            <a:off x="4246639" y="5306097"/>
            <a:ext cx="313005" cy="49684"/>
            <a:chOff x="3854202" y="2105422"/>
            <a:chExt cx="720080" cy="114300"/>
          </a:xfrm>
        </p:grpSpPr>
        <p:cxnSp>
          <p:nvCxnSpPr>
            <p:cNvPr id="193" name="Прямая со стрелкой 19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 стрелкой 19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Группа 213"/>
          <p:cNvGrpSpPr/>
          <p:nvPr/>
        </p:nvGrpSpPr>
        <p:grpSpPr>
          <a:xfrm rot="5400000">
            <a:off x="3310535" y="5234089"/>
            <a:ext cx="313005" cy="49684"/>
            <a:chOff x="3854202" y="2105422"/>
            <a:chExt cx="720080" cy="114300"/>
          </a:xfrm>
        </p:grpSpPr>
        <p:cxnSp>
          <p:nvCxnSpPr>
            <p:cNvPr id="215" name="Прямая со стрелкой 21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Выноска 1 (с границей) 164"/>
          <p:cNvSpPr/>
          <p:nvPr/>
        </p:nvSpPr>
        <p:spPr>
          <a:xfrm>
            <a:off x="107504" y="5805264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13029"/>
              <a:gd name="adj4" fmla="val 15467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Северного Кавказа»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Выноска 1 (с границей) 163"/>
          <p:cNvSpPr/>
          <p:nvPr/>
        </p:nvSpPr>
        <p:spPr>
          <a:xfrm>
            <a:off x="3059832" y="6237312"/>
            <a:ext cx="412307" cy="215444"/>
          </a:xfrm>
          <a:prstGeom prst="accentCallout1">
            <a:avLst>
              <a:gd name="adj1" fmla="val 47680"/>
              <a:gd name="adj2" fmla="val 101729"/>
              <a:gd name="adj3" fmla="val 50784"/>
              <a:gd name="adj4" fmla="val 15710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endParaRPr lang="ru-RU" sz="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Выноска 1 (с границей) 244"/>
          <p:cNvSpPr/>
          <p:nvPr/>
        </p:nvSpPr>
        <p:spPr>
          <a:xfrm>
            <a:off x="107504" y="542033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148324"/>
              <a:gd name="adj4" fmla="val 14498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«Кубаньэнерго»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Выноска 1 (с границей) 245"/>
          <p:cNvSpPr/>
          <p:nvPr/>
        </p:nvSpPr>
        <p:spPr>
          <a:xfrm>
            <a:off x="107504" y="506029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96567"/>
              <a:gd name="adj4" fmla="val 1821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Волги»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Выноска 1 (с границей) 246"/>
          <p:cNvSpPr/>
          <p:nvPr/>
        </p:nvSpPr>
        <p:spPr>
          <a:xfrm>
            <a:off x="107504" y="4529820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3804"/>
              <a:gd name="adj4" fmla="val 1776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 и Приволжья»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Выноска 1 (с границей) 247"/>
          <p:cNvSpPr/>
          <p:nvPr/>
        </p:nvSpPr>
        <p:spPr>
          <a:xfrm>
            <a:off x="107504" y="416978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9137"/>
              <a:gd name="adj4" fmla="val 15813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Выноска 1 (с границей) 248"/>
          <p:cNvSpPr/>
          <p:nvPr/>
        </p:nvSpPr>
        <p:spPr>
          <a:xfrm>
            <a:off x="107504" y="380974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73685"/>
              <a:gd name="adj4" fmla="val 17509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«МОЭСК»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Выноска 1 (с границей) 252"/>
          <p:cNvSpPr/>
          <p:nvPr/>
        </p:nvSpPr>
        <p:spPr>
          <a:xfrm>
            <a:off x="107504" y="344970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0811"/>
              <a:gd name="adj4" fmla="val 14196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Янтарьэнерго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Выноска 1 (с границей) 253"/>
          <p:cNvSpPr/>
          <p:nvPr/>
        </p:nvSpPr>
        <p:spPr>
          <a:xfrm>
            <a:off x="107504" y="2920927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230322"/>
              <a:gd name="adj4" fmla="val 17378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Выноска 1 (с границей) 254"/>
          <p:cNvSpPr/>
          <p:nvPr/>
        </p:nvSpPr>
        <p:spPr>
          <a:xfrm>
            <a:off x="107504" y="255727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69794"/>
              <a:gd name="adj4" fmla="val 1769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«Ленэнерго»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Выноска 1 (с границей) 259"/>
          <p:cNvSpPr/>
          <p:nvPr/>
        </p:nvSpPr>
        <p:spPr>
          <a:xfrm>
            <a:off x="107504" y="217997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897568"/>
              <a:gd name="adj4" fmla="val 22881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«МРСК Урала»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Выноска 1 (с границей) 264"/>
          <p:cNvSpPr/>
          <p:nvPr/>
        </p:nvSpPr>
        <p:spPr>
          <a:xfrm>
            <a:off x="107504" y="181840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50631"/>
              <a:gd name="adj4" fmla="val 25324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Выноска 1 (с границей) 265"/>
          <p:cNvSpPr/>
          <p:nvPr/>
        </p:nvSpPr>
        <p:spPr>
          <a:xfrm>
            <a:off x="107504" y="145836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315371"/>
              <a:gd name="adj4" fmla="val 28529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«ТРК»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780120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магистральные сети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Выноска 1 (с границей) 266"/>
          <p:cNvSpPr/>
          <p:nvPr/>
        </p:nvSpPr>
        <p:spPr>
          <a:xfrm>
            <a:off x="107504" y="1124744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435872"/>
              <a:gd name="adj4" fmla="val 30697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Сибири»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445578" y="6510384"/>
            <a:ext cx="297886" cy="21103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1522 w 43256"/>
              <a:gd name="connsiteY2" fmla="*/ 18192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7426 w 43256"/>
              <a:gd name="connsiteY2" fmla="*/ 29644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9475 w 43256"/>
              <a:gd name="connsiteY1" fmla="*/ 21160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589 w 43256"/>
              <a:gd name="connsiteY1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427 w 43256"/>
              <a:gd name="connsiteY1" fmla="*/ 14270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899 w 43256"/>
              <a:gd name="connsiteY0" fmla="*/ 14366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766 w 43256"/>
              <a:gd name="connsiteY1" fmla="*/ 16466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2682 w 43256"/>
              <a:gd name="connsiteY0" fmla="*/ 11433 h 43219"/>
              <a:gd name="connsiteX1" fmla="*/ 766 w 43256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2" fmla="*/ 2930 w 43504"/>
              <a:gd name="connsiteY2" fmla="*/ 11433 h 43045"/>
              <a:gd name="connsiteX0" fmla="*/ 279 w 43504"/>
              <a:gd name="connsiteY0" fmla="*/ 19555 h 43037"/>
              <a:gd name="connsiteX1" fmla="*/ 5907 w 43504"/>
              <a:gd name="connsiteY1" fmla="*/ 6758 h 43037"/>
              <a:gd name="connsiteX2" fmla="*/ 14289 w 43504"/>
              <a:gd name="connsiteY2" fmla="*/ 5053 h 43037"/>
              <a:gd name="connsiteX3" fmla="*/ 22740 w 43504"/>
              <a:gd name="connsiteY3" fmla="*/ 3283 h 43037"/>
              <a:gd name="connsiteX4" fmla="*/ 30117 w 43504"/>
              <a:gd name="connsiteY4" fmla="*/ 2332 h 43037"/>
              <a:gd name="connsiteX5" fmla="*/ 35747 w 43504"/>
              <a:gd name="connsiteY5" fmla="*/ 541 h 43037"/>
              <a:gd name="connsiteX6" fmla="*/ 38602 w 43504"/>
              <a:gd name="connsiteY6" fmla="*/ 5427 h 43037"/>
              <a:gd name="connsiteX7" fmla="*/ 42266 w 43504"/>
              <a:gd name="connsiteY7" fmla="*/ 10169 h 43037"/>
              <a:gd name="connsiteX8" fmla="*/ 42102 w 43504"/>
              <a:gd name="connsiteY8" fmla="*/ 15311 h 43037"/>
              <a:gd name="connsiteX9" fmla="*/ 43300 w 43504"/>
              <a:gd name="connsiteY9" fmla="*/ 23173 h 43037"/>
              <a:gd name="connsiteX10" fmla="*/ 37688 w 43504"/>
              <a:gd name="connsiteY10" fmla="*/ 30055 h 43037"/>
              <a:gd name="connsiteX11" fmla="*/ 35679 w 43504"/>
              <a:gd name="connsiteY11" fmla="*/ 35952 h 43037"/>
              <a:gd name="connsiteX12" fmla="*/ 28839 w 43504"/>
              <a:gd name="connsiteY12" fmla="*/ 36666 h 43037"/>
              <a:gd name="connsiteX13" fmla="*/ 23951 w 43504"/>
              <a:gd name="connsiteY13" fmla="*/ 42957 h 43037"/>
              <a:gd name="connsiteX14" fmla="*/ 16764 w 43504"/>
              <a:gd name="connsiteY14" fmla="*/ 39117 h 43037"/>
              <a:gd name="connsiteX15" fmla="*/ 6088 w 43504"/>
              <a:gd name="connsiteY15" fmla="*/ 35323 h 43037"/>
              <a:gd name="connsiteX16" fmla="*/ 1394 w 43504"/>
              <a:gd name="connsiteY16" fmla="*/ 31101 h 43037"/>
              <a:gd name="connsiteX17" fmla="*/ 279 w 43504"/>
              <a:gd name="connsiteY17" fmla="*/ 19555 h 43037"/>
              <a:gd name="connsiteX0" fmla="*/ 2930 w 43504"/>
              <a:gd name="connsiteY0" fmla="*/ 11425 h 43037"/>
              <a:gd name="connsiteX1" fmla="*/ 1014 w 43504"/>
              <a:gd name="connsiteY1" fmla="*/ 16458 h 43037"/>
              <a:gd name="connsiteX2" fmla="*/ 2930 w 43504"/>
              <a:gd name="connsiteY2" fmla="*/ 11425 h 43037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266 w 43504"/>
              <a:gd name="connsiteY6" fmla="*/ 8975 h 41843"/>
              <a:gd name="connsiteX7" fmla="*/ 42102 w 43504"/>
              <a:gd name="connsiteY7" fmla="*/ 14117 h 41843"/>
              <a:gd name="connsiteX8" fmla="*/ 43300 w 43504"/>
              <a:gd name="connsiteY8" fmla="*/ 21979 h 41843"/>
              <a:gd name="connsiteX9" fmla="*/ 37688 w 43504"/>
              <a:gd name="connsiteY9" fmla="*/ 28861 h 41843"/>
              <a:gd name="connsiteX10" fmla="*/ 35679 w 43504"/>
              <a:gd name="connsiteY10" fmla="*/ 34758 h 41843"/>
              <a:gd name="connsiteX11" fmla="*/ 28839 w 43504"/>
              <a:gd name="connsiteY11" fmla="*/ 35472 h 41843"/>
              <a:gd name="connsiteX12" fmla="*/ 23951 w 43504"/>
              <a:gd name="connsiteY12" fmla="*/ 41763 h 41843"/>
              <a:gd name="connsiteX13" fmla="*/ 16764 w 43504"/>
              <a:gd name="connsiteY13" fmla="*/ 37923 h 41843"/>
              <a:gd name="connsiteX14" fmla="*/ 6088 w 43504"/>
              <a:gd name="connsiteY14" fmla="*/ 34129 h 41843"/>
              <a:gd name="connsiteX15" fmla="*/ 1394 w 43504"/>
              <a:gd name="connsiteY15" fmla="*/ 29907 h 41843"/>
              <a:gd name="connsiteX16" fmla="*/ 279 w 43504"/>
              <a:gd name="connsiteY16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102 w 43504"/>
              <a:gd name="connsiteY6" fmla="*/ 14117 h 41843"/>
              <a:gd name="connsiteX7" fmla="*/ 43300 w 43504"/>
              <a:gd name="connsiteY7" fmla="*/ 21979 h 41843"/>
              <a:gd name="connsiteX8" fmla="*/ 37688 w 43504"/>
              <a:gd name="connsiteY8" fmla="*/ 28861 h 41843"/>
              <a:gd name="connsiteX9" fmla="*/ 35679 w 43504"/>
              <a:gd name="connsiteY9" fmla="*/ 34758 h 41843"/>
              <a:gd name="connsiteX10" fmla="*/ 28839 w 43504"/>
              <a:gd name="connsiteY10" fmla="*/ 35472 h 41843"/>
              <a:gd name="connsiteX11" fmla="*/ 23951 w 43504"/>
              <a:gd name="connsiteY11" fmla="*/ 41763 h 41843"/>
              <a:gd name="connsiteX12" fmla="*/ 16764 w 43504"/>
              <a:gd name="connsiteY12" fmla="*/ 37923 h 41843"/>
              <a:gd name="connsiteX13" fmla="*/ 6088 w 43504"/>
              <a:gd name="connsiteY13" fmla="*/ 34129 h 41843"/>
              <a:gd name="connsiteX14" fmla="*/ 1394 w 43504"/>
              <a:gd name="connsiteY14" fmla="*/ 29907 h 41843"/>
              <a:gd name="connsiteX15" fmla="*/ 279 w 43504"/>
              <a:gd name="connsiteY15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35679 w 42102"/>
              <a:gd name="connsiteY8" fmla="*/ 34758 h 41843"/>
              <a:gd name="connsiteX9" fmla="*/ 28839 w 42102"/>
              <a:gd name="connsiteY9" fmla="*/ 35472 h 41843"/>
              <a:gd name="connsiteX10" fmla="*/ 23951 w 42102"/>
              <a:gd name="connsiteY10" fmla="*/ 41763 h 41843"/>
              <a:gd name="connsiteX11" fmla="*/ 16764 w 42102"/>
              <a:gd name="connsiteY11" fmla="*/ 37923 h 41843"/>
              <a:gd name="connsiteX12" fmla="*/ 6088 w 42102"/>
              <a:gd name="connsiteY12" fmla="*/ 34129 h 41843"/>
              <a:gd name="connsiteX13" fmla="*/ 1394 w 42102"/>
              <a:gd name="connsiteY13" fmla="*/ 29907 h 41843"/>
              <a:gd name="connsiteX14" fmla="*/ 279 w 42102"/>
              <a:gd name="connsiteY14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28839 w 42102"/>
              <a:gd name="connsiteY8" fmla="*/ 35472 h 41843"/>
              <a:gd name="connsiteX9" fmla="*/ 23951 w 42102"/>
              <a:gd name="connsiteY9" fmla="*/ 41763 h 41843"/>
              <a:gd name="connsiteX10" fmla="*/ 16764 w 42102"/>
              <a:gd name="connsiteY10" fmla="*/ 37923 h 41843"/>
              <a:gd name="connsiteX11" fmla="*/ 6088 w 42102"/>
              <a:gd name="connsiteY11" fmla="*/ 34129 h 41843"/>
              <a:gd name="connsiteX12" fmla="*/ 1394 w 42102"/>
              <a:gd name="connsiteY12" fmla="*/ 29907 h 41843"/>
              <a:gd name="connsiteX13" fmla="*/ 279 w 42102"/>
              <a:gd name="connsiteY13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37950"/>
              <a:gd name="connsiteX1" fmla="*/ 5907 w 42102"/>
              <a:gd name="connsiteY1" fmla="*/ 5564 h 37950"/>
              <a:gd name="connsiteX2" fmla="*/ 14289 w 42102"/>
              <a:gd name="connsiteY2" fmla="*/ 3859 h 37950"/>
              <a:gd name="connsiteX3" fmla="*/ 22740 w 42102"/>
              <a:gd name="connsiteY3" fmla="*/ 2089 h 37950"/>
              <a:gd name="connsiteX4" fmla="*/ 30117 w 42102"/>
              <a:gd name="connsiteY4" fmla="*/ 1138 h 37950"/>
              <a:gd name="connsiteX5" fmla="*/ 38602 w 42102"/>
              <a:gd name="connsiteY5" fmla="*/ 4233 h 37950"/>
              <a:gd name="connsiteX6" fmla="*/ 42102 w 42102"/>
              <a:gd name="connsiteY6" fmla="*/ 14117 h 37950"/>
              <a:gd name="connsiteX7" fmla="*/ 37688 w 42102"/>
              <a:gd name="connsiteY7" fmla="*/ 28861 h 37950"/>
              <a:gd name="connsiteX8" fmla="*/ 28839 w 42102"/>
              <a:gd name="connsiteY8" fmla="*/ 35472 h 37950"/>
              <a:gd name="connsiteX9" fmla="*/ 16764 w 42102"/>
              <a:gd name="connsiteY9" fmla="*/ 37923 h 37950"/>
              <a:gd name="connsiteX10" fmla="*/ 6088 w 42102"/>
              <a:gd name="connsiteY10" fmla="*/ 34129 h 37950"/>
              <a:gd name="connsiteX11" fmla="*/ 1394 w 42102"/>
              <a:gd name="connsiteY11" fmla="*/ 29907 h 37950"/>
              <a:gd name="connsiteX12" fmla="*/ 279 w 42102"/>
              <a:gd name="connsiteY12" fmla="*/ 18361 h 37950"/>
              <a:gd name="connsiteX0" fmla="*/ 2930 w 42102"/>
              <a:gd name="connsiteY0" fmla="*/ 10231 h 37950"/>
              <a:gd name="connsiteX1" fmla="*/ 1014 w 42102"/>
              <a:gd name="connsiteY1" fmla="*/ 15264 h 37950"/>
              <a:gd name="connsiteX2" fmla="*/ 2930 w 42102"/>
              <a:gd name="connsiteY2" fmla="*/ 10231 h 37950"/>
              <a:gd name="connsiteX0" fmla="*/ 279 w 39208"/>
              <a:gd name="connsiteY0" fmla="*/ 18361 h 37950"/>
              <a:gd name="connsiteX1" fmla="*/ 5907 w 39208"/>
              <a:gd name="connsiteY1" fmla="*/ 5564 h 37950"/>
              <a:gd name="connsiteX2" fmla="*/ 14289 w 39208"/>
              <a:gd name="connsiteY2" fmla="*/ 3859 h 37950"/>
              <a:gd name="connsiteX3" fmla="*/ 22740 w 39208"/>
              <a:gd name="connsiteY3" fmla="*/ 2089 h 37950"/>
              <a:gd name="connsiteX4" fmla="*/ 30117 w 39208"/>
              <a:gd name="connsiteY4" fmla="*/ 1138 h 37950"/>
              <a:gd name="connsiteX5" fmla="*/ 38602 w 39208"/>
              <a:gd name="connsiteY5" fmla="*/ 4233 h 37950"/>
              <a:gd name="connsiteX6" fmla="*/ 37735 w 39208"/>
              <a:gd name="connsiteY6" fmla="*/ 15686 h 37950"/>
              <a:gd name="connsiteX7" fmla="*/ 37688 w 39208"/>
              <a:gd name="connsiteY7" fmla="*/ 28861 h 37950"/>
              <a:gd name="connsiteX8" fmla="*/ 28839 w 39208"/>
              <a:gd name="connsiteY8" fmla="*/ 35472 h 37950"/>
              <a:gd name="connsiteX9" fmla="*/ 16764 w 39208"/>
              <a:gd name="connsiteY9" fmla="*/ 37923 h 37950"/>
              <a:gd name="connsiteX10" fmla="*/ 6088 w 39208"/>
              <a:gd name="connsiteY10" fmla="*/ 34129 h 37950"/>
              <a:gd name="connsiteX11" fmla="*/ 1394 w 39208"/>
              <a:gd name="connsiteY11" fmla="*/ 29907 h 37950"/>
              <a:gd name="connsiteX12" fmla="*/ 279 w 39208"/>
              <a:gd name="connsiteY12" fmla="*/ 18361 h 37950"/>
              <a:gd name="connsiteX0" fmla="*/ 2930 w 39208"/>
              <a:gd name="connsiteY0" fmla="*/ 10231 h 37950"/>
              <a:gd name="connsiteX1" fmla="*/ 1014 w 39208"/>
              <a:gd name="connsiteY1" fmla="*/ 15264 h 37950"/>
              <a:gd name="connsiteX2" fmla="*/ 2930 w 39208"/>
              <a:gd name="connsiteY2" fmla="*/ 10231 h 37950"/>
              <a:gd name="connsiteX0" fmla="*/ 279 w 38142"/>
              <a:gd name="connsiteY0" fmla="*/ 18361 h 37950"/>
              <a:gd name="connsiteX1" fmla="*/ 5907 w 38142"/>
              <a:gd name="connsiteY1" fmla="*/ 5564 h 37950"/>
              <a:gd name="connsiteX2" fmla="*/ 14289 w 38142"/>
              <a:gd name="connsiteY2" fmla="*/ 3859 h 37950"/>
              <a:gd name="connsiteX3" fmla="*/ 22740 w 38142"/>
              <a:gd name="connsiteY3" fmla="*/ 2089 h 37950"/>
              <a:gd name="connsiteX4" fmla="*/ 30117 w 38142"/>
              <a:gd name="connsiteY4" fmla="*/ 1138 h 37950"/>
              <a:gd name="connsiteX5" fmla="*/ 33103 w 38142"/>
              <a:gd name="connsiteY5" fmla="*/ 9253 h 37950"/>
              <a:gd name="connsiteX6" fmla="*/ 37735 w 38142"/>
              <a:gd name="connsiteY6" fmla="*/ 15686 h 37950"/>
              <a:gd name="connsiteX7" fmla="*/ 37688 w 38142"/>
              <a:gd name="connsiteY7" fmla="*/ 28861 h 37950"/>
              <a:gd name="connsiteX8" fmla="*/ 28839 w 38142"/>
              <a:gd name="connsiteY8" fmla="*/ 35472 h 37950"/>
              <a:gd name="connsiteX9" fmla="*/ 16764 w 38142"/>
              <a:gd name="connsiteY9" fmla="*/ 37923 h 37950"/>
              <a:gd name="connsiteX10" fmla="*/ 6088 w 38142"/>
              <a:gd name="connsiteY10" fmla="*/ 34129 h 37950"/>
              <a:gd name="connsiteX11" fmla="*/ 1394 w 38142"/>
              <a:gd name="connsiteY11" fmla="*/ 29907 h 37950"/>
              <a:gd name="connsiteX12" fmla="*/ 279 w 38142"/>
              <a:gd name="connsiteY12" fmla="*/ 18361 h 37950"/>
              <a:gd name="connsiteX0" fmla="*/ 2930 w 38142"/>
              <a:gd name="connsiteY0" fmla="*/ 10231 h 37950"/>
              <a:gd name="connsiteX1" fmla="*/ 1014 w 38142"/>
              <a:gd name="connsiteY1" fmla="*/ 15264 h 37950"/>
              <a:gd name="connsiteX2" fmla="*/ 2930 w 38142"/>
              <a:gd name="connsiteY2" fmla="*/ 10231 h 37950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22740 w 38142"/>
              <a:gd name="connsiteY2" fmla="*/ 951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7848 w 38142"/>
              <a:gd name="connsiteY1" fmla="*/ 9132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0538 w 47666"/>
              <a:gd name="connsiteY1" fmla="*/ 14126 h 36812"/>
              <a:gd name="connsiteX2" fmla="*/ 0 w 47666"/>
              <a:gd name="connsiteY2" fmla="*/ 6897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8024 w 47666"/>
              <a:gd name="connsiteY11" fmla="*/ 22557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13928 w 47666"/>
              <a:gd name="connsiteY11" fmla="*/ 34009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16596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20668 h 40884"/>
              <a:gd name="connsiteX1" fmla="*/ 17372 w 47666"/>
              <a:gd name="connsiteY1" fmla="*/ 13204 h 40884"/>
              <a:gd name="connsiteX2" fmla="*/ 27412 w 47666"/>
              <a:gd name="connsiteY2" fmla="*/ 8474 h 40884"/>
              <a:gd name="connsiteX3" fmla="*/ 39641 w 47666"/>
              <a:gd name="connsiteY3" fmla="*/ 4072 h 40884"/>
              <a:gd name="connsiteX4" fmla="*/ 42627 w 47666"/>
              <a:gd name="connsiteY4" fmla="*/ 12187 h 40884"/>
              <a:gd name="connsiteX5" fmla="*/ 47259 w 47666"/>
              <a:gd name="connsiteY5" fmla="*/ 18620 h 40884"/>
              <a:gd name="connsiteX6" fmla="*/ 47212 w 47666"/>
              <a:gd name="connsiteY6" fmla="*/ 31795 h 40884"/>
              <a:gd name="connsiteX7" fmla="*/ 38363 w 47666"/>
              <a:gd name="connsiteY7" fmla="*/ 38406 h 40884"/>
              <a:gd name="connsiteX8" fmla="*/ 26288 w 47666"/>
              <a:gd name="connsiteY8" fmla="*/ 40857 h 40884"/>
              <a:gd name="connsiteX9" fmla="*/ 15612 w 47666"/>
              <a:gd name="connsiteY9" fmla="*/ 37063 h 40884"/>
              <a:gd name="connsiteX10" fmla="*/ 10918 w 47666"/>
              <a:gd name="connsiteY10" fmla="*/ 32841 h 40884"/>
              <a:gd name="connsiteX11" fmla="*/ 5194 w 47666"/>
              <a:gd name="connsiteY11" fmla="*/ 37767 h 40884"/>
              <a:gd name="connsiteX0" fmla="*/ 0 w 47666"/>
              <a:gd name="connsiteY0" fmla="*/ 10969 h 40884"/>
              <a:gd name="connsiteX1" fmla="*/ 1643 w 47666"/>
              <a:gd name="connsiteY1" fmla="*/ 0 h 40884"/>
              <a:gd name="connsiteX2" fmla="*/ 0 w 47666"/>
              <a:gd name="connsiteY2" fmla="*/ 10969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0 w 54136"/>
              <a:gd name="connsiteY2" fmla="*/ 21637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5904 w 54136"/>
              <a:gd name="connsiteY2" fmla="*/ 33089 h 40884"/>
              <a:gd name="connsiteX0" fmla="*/ 17405 w 54136"/>
              <a:gd name="connsiteY0" fmla="*/ 20668 h 40933"/>
              <a:gd name="connsiteX1" fmla="*/ 23842 w 54136"/>
              <a:gd name="connsiteY1" fmla="*/ 13204 h 40933"/>
              <a:gd name="connsiteX2" fmla="*/ 33882 w 54136"/>
              <a:gd name="connsiteY2" fmla="*/ 8474 h 40933"/>
              <a:gd name="connsiteX3" fmla="*/ 46111 w 54136"/>
              <a:gd name="connsiteY3" fmla="*/ 4072 h 40933"/>
              <a:gd name="connsiteX4" fmla="*/ 49097 w 54136"/>
              <a:gd name="connsiteY4" fmla="*/ 12187 h 40933"/>
              <a:gd name="connsiteX5" fmla="*/ 53729 w 54136"/>
              <a:gd name="connsiteY5" fmla="*/ 18620 h 40933"/>
              <a:gd name="connsiteX6" fmla="*/ 53682 w 54136"/>
              <a:gd name="connsiteY6" fmla="*/ 31795 h 40933"/>
              <a:gd name="connsiteX7" fmla="*/ 44833 w 54136"/>
              <a:gd name="connsiteY7" fmla="*/ 38406 h 40933"/>
              <a:gd name="connsiteX8" fmla="*/ 32758 w 54136"/>
              <a:gd name="connsiteY8" fmla="*/ 40857 h 40933"/>
              <a:gd name="connsiteX9" fmla="*/ 22082 w 54136"/>
              <a:gd name="connsiteY9" fmla="*/ 37063 h 40933"/>
              <a:gd name="connsiteX10" fmla="*/ 17388 w 54136"/>
              <a:gd name="connsiteY10" fmla="*/ 32841 h 40933"/>
              <a:gd name="connsiteX11" fmla="*/ 11664 w 54136"/>
              <a:gd name="connsiteY11" fmla="*/ 37767 h 40933"/>
              <a:gd name="connsiteX0" fmla="*/ 0 w 54136"/>
              <a:gd name="connsiteY0" fmla="*/ 21637 h 40933"/>
              <a:gd name="connsiteX1" fmla="*/ 8113 w 54136"/>
              <a:gd name="connsiteY1" fmla="*/ 0 h 40933"/>
              <a:gd name="connsiteX2" fmla="*/ 2831 w 54136"/>
              <a:gd name="connsiteY2" fmla="*/ 40933 h 40933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0" fmla="*/ 17405 w 54136"/>
              <a:gd name="connsiteY0" fmla="*/ 16596 h 36812"/>
              <a:gd name="connsiteX1" fmla="*/ 23842 w 54136"/>
              <a:gd name="connsiteY1" fmla="*/ 9132 h 36812"/>
              <a:gd name="connsiteX2" fmla="*/ 33882 w 54136"/>
              <a:gd name="connsiteY2" fmla="*/ 4402 h 36812"/>
              <a:gd name="connsiteX3" fmla="*/ 46111 w 54136"/>
              <a:gd name="connsiteY3" fmla="*/ 0 h 36812"/>
              <a:gd name="connsiteX4" fmla="*/ 49097 w 54136"/>
              <a:gd name="connsiteY4" fmla="*/ 8115 h 36812"/>
              <a:gd name="connsiteX5" fmla="*/ 53729 w 54136"/>
              <a:gd name="connsiteY5" fmla="*/ 14548 h 36812"/>
              <a:gd name="connsiteX6" fmla="*/ 53682 w 54136"/>
              <a:gd name="connsiteY6" fmla="*/ 27723 h 36812"/>
              <a:gd name="connsiteX7" fmla="*/ 44833 w 54136"/>
              <a:gd name="connsiteY7" fmla="*/ 34334 h 36812"/>
              <a:gd name="connsiteX8" fmla="*/ 32758 w 54136"/>
              <a:gd name="connsiteY8" fmla="*/ 36785 h 36812"/>
              <a:gd name="connsiteX9" fmla="*/ 22082 w 54136"/>
              <a:gd name="connsiteY9" fmla="*/ 32991 h 36812"/>
              <a:gd name="connsiteX10" fmla="*/ 17388 w 54136"/>
              <a:gd name="connsiteY10" fmla="*/ 28769 h 36812"/>
              <a:gd name="connsiteX11" fmla="*/ 11664 w 54136"/>
              <a:gd name="connsiteY11" fmla="*/ 33695 h 36812"/>
              <a:gd name="connsiteX0" fmla="*/ 0 w 54136"/>
              <a:gd name="connsiteY0" fmla="*/ 17565 h 36812"/>
              <a:gd name="connsiteX1" fmla="*/ 10216 w 54136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4017 w 43920"/>
              <a:gd name="connsiteY0" fmla="*/ 17251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2" fmla="*/ 5311 w 43920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3863 w 42472"/>
              <a:gd name="connsiteY0" fmla="*/ 16937 h 36812"/>
              <a:gd name="connsiteX1" fmla="*/ 169 w 42472"/>
              <a:gd name="connsiteY1" fmla="*/ 33579 h 36812"/>
              <a:gd name="connsiteX2" fmla="*/ 3863 w 42472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6800 w 42472"/>
              <a:gd name="connsiteY1" fmla="*/ 21970 h 36812"/>
              <a:gd name="connsiteX2" fmla="*/ 5319 w 42472"/>
              <a:gd name="connsiteY2" fmla="*/ 17564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7304 w 42976"/>
              <a:gd name="connsiteY1" fmla="*/ 21970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5904 w 42976"/>
              <a:gd name="connsiteY2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5904 w 42976"/>
              <a:gd name="connsiteY1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2346 w 42976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13343 w 40630"/>
              <a:gd name="connsiteY0" fmla="*/ 15995 h 36812"/>
              <a:gd name="connsiteX1" fmla="*/ 0 w 40630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2183 w 40630"/>
              <a:gd name="connsiteY0" fmla="*/ 19133 h 36812"/>
              <a:gd name="connsiteX1" fmla="*/ 0 w 40630"/>
              <a:gd name="connsiteY1" fmla="*/ 33409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1716 w 38447"/>
              <a:gd name="connsiteY13" fmla="*/ 16596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5760 w 38447"/>
              <a:gd name="connsiteY13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5760 w 38447"/>
              <a:gd name="connsiteY12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4028 w 38447"/>
              <a:gd name="connsiteY10" fmla="*/ 23523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2831 w 38447"/>
              <a:gd name="connsiteY1" fmla="*/ 32467 h 36812"/>
              <a:gd name="connsiteX0" fmla="*/ 2929 w 35616"/>
              <a:gd name="connsiteY0" fmla="*/ 17537 h 36812"/>
              <a:gd name="connsiteX1" fmla="*/ 5322 w 35616"/>
              <a:gd name="connsiteY1" fmla="*/ 9132 h 36812"/>
              <a:gd name="connsiteX2" fmla="*/ 15362 w 35616"/>
              <a:gd name="connsiteY2" fmla="*/ 4402 h 36812"/>
              <a:gd name="connsiteX3" fmla="*/ 27591 w 35616"/>
              <a:gd name="connsiteY3" fmla="*/ 0 h 36812"/>
              <a:gd name="connsiteX4" fmla="*/ 30577 w 35616"/>
              <a:gd name="connsiteY4" fmla="*/ 8115 h 36812"/>
              <a:gd name="connsiteX5" fmla="*/ 35209 w 35616"/>
              <a:gd name="connsiteY5" fmla="*/ 14548 h 36812"/>
              <a:gd name="connsiteX6" fmla="*/ 35162 w 35616"/>
              <a:gd name="connsiteY6" fmla="*/ 27723 h 36812"/>
              <a:gd name="connsiteX7" fmla="*/ 26313 w 35616"/>
              <a:gd name="connsiteY7" fmla="*/ 34334 h 36812"/>
              <a:gd name="connsiteX8" fmla="*/ 14238 w 35616"/>
              <a:gd name="connsiteY8" fmla="*/ 36785 h 36812"/>
              <a:gd name="connsiteX9" fmla="*/ 3562 w 35616"/>
              <a:gd name="connsiteY9" fmla="*/ 32991 h 36812"/>
              <a:gd name="connsiteX10" fmla="*/ 3947 w 35616"/>
              <a:gd name="connsiteY10" fmla="*/ 24151 h 36812"/>
              <a:gd name="connsiteX11" fmla="*/ 2929 w 35616"/>
              <a:gd name="connsiteY11" fmla="*/ 17537 h 36812"/>
              <a:gd name="connsiteX0" fmla="*/ 2183 w 35616"/>
              <a:gd name="connsiteY0" fmla="*/ 11603 h 36812"/>
              <a:gd name="connsiteX1" fmla="*/ 0 w 35616"/>
              <a:gd name="connsiteY1" fmla="*/ 32467 h 36812"/>
              <a:gd name="connsiteX0" fmla="*/ 1312 w 33999"/>
              <a:gd name="connsiteY0" fmla="*/ 17537 h 36812"/>
              <a:gd name="connsiteX1" fmla="*/ 3705 w 33999"/>
              <a:gd name="connsiteY1" fmla="*/ 9132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4230 w 33999"/>
              <a:gd name="connsiteY2" fmla="*/ 942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9735 h 29010"/>
              <a:gd name="connsiteX1" fmla="*/ 6778 w 33999"/>
              <a:gd name="connsiteY1" fmla="*/ 6978 h 29010"/>
              <a:gd name="connsiteX2" fmla="*/ 14230 w 33999"/>
              <a:gd name="connsiteY2" fmla="*/ 1620 h 29010"/>
              <a:gd name="connsiteX3" fmla="*/ 28960 w 33999"/>
              <a:gd name="connsiteY3" fmla="*/ 313 h 29010"/>
              <a:gd name="connsiteX4" fmla="*/ 33592 w 33999"/>
              <a:gd name="connsiteY4" fmla="*/ 6746 h 29010"/>
              <a:gd name="connsiteX5" fmla="*/ 33545 w 33999"/>
              <a:gd name="connsiteY5" fmla="*/ 19921 h 29010"/>
              <a:gd name="connsiteX6" fmla="*/ 24696 w 33999"/>
              <a:gd name="connsiteY6" fmla="*/ 26532 h 29010"/>
              <a:gd name="connsiteX7" fmla="*/ 12621 w 33999"/>
              <a:gd name="connsiteY7" fmla="*/ 28983 h 29010"/>
              <a:gd name="connsiteX8" fmla="*/ 1945 w 33999"/>
              <a:gd name="connsiteY8" fmla="*/ 25189 h 29010"/>
              <a:gd name="connsiteX9" fmla="*/ 2330 w 33999"/>
              <a:gd name="connsiteY9" fmla="*/ 16349 h 29010"/>
              <a:gd name="connsiteX10" fmla="*/ 1312 w 33999"/>
              <a:gd name="connsiteY10" fmla="*/ 9735 h 29010"/>
              <a:gd name="connsiteX0" fmla="*/ 566 w 33999"/>
              <a:gd name="connsiteY0" fmla="*/ 3801 h 29010"/>
              <a:gd name="connsiteX1" fmla="*/ 0 w 33999"/>
              <a:gd name="connsiteY1" fmla="*/ 10546 h 29010"/>
              <a:gd name="connsiteX0" fmla="*/ 1312 w 33999"/>
              <a:gd name="connsiteY0" fmla="*/ 8288 h 27563"/>
              <a:gd name="connsiteX1" fmla="*/ 6778 w 33999"/>
              <a:gd name="connsiteY1" fmla="*/ 5531 h 27563"/>
              <a:gd name="connsiteX2" fmla="*/ 14230 w 33999"/>
              <a:gd name="connsiteY2" fmla="*/ 173 h 27563"/>
              <a:gd name="connsiteX3" fmla="*/ 20711 w 33999"/>
              <a:gd name="connsiteY3" fmla="*/ 4514 h 27563"/>
              <a:gd name="connsiteX4" fmla="*/ 33592 w 33999"/>
              <a:gd name="connsiteY4" fmla="*/ 5299 h 27563"/>
              <a:gd name="connsiteX5" fmla="*/ 33545 w 33999"/>
              <a:gd name="connsiteY5" fmla="*/ 18474 h 27563"/>
              <a:gd name="connsiteX6" fmla="*/ 24696 w 33999"/>
              <a:gd name="connsiteY6" fmla="*/ 25085 h 27563"/>
              <a:gd name="connsiteX7" fmla="*/ 12621 w 33999"/>
              <a:gd name="connsiteY7" fmla="*/ 27536 h 27563"/>
              <a:gd name="connsiteX8" fmla="*/ 1945 w 33999"/>
              <a:gd name="connsiteY8" fmla="*/ 23742 h 27563"/>
              <a:gd name="connsiteX9" fmla="*/ 2330 w 33999"/>
              <a:gd name="connsiteY9" fmla="*/ 14902 h 27563"/>
              <a:gd name="connsiteX10" fmla="*/ 1312 w 33999"/>
              <a:gd name="connsiteY10" fmla="*/ 8288 h 27563"/>
              <a:gd name="connsiteX0" fmla="*/ 566 w 33999"/>
              <a:gd name="connsiteY0" fmla="*/ 2354 h 27563"/>
              <a:gd name="connsiteX1" fmla="*/ 0 w 33999"/>
              <a:gd name="connsiteY1" fmla="*/ 9099 h 27563"/>
              <a:gd name="connsiteX0" fmla="*/ 1312 w 33649"/>
              <a:gd name="connsiteY0" fmla="*/ 8288 h 27563"/>
              <a:gd name="connsiteX1" fmla="*/ 6778 w 33649"/>
              <a:gd name="connsiteY1" fmla="*/ 5531 h 27563"/>
              <a:gd name="connsiteX2" fmla="*/ 14230 w 33649"/>
              <a:gd name="connsiteY2" fmla="*/ 173 h 27563"/>
              <a:gd name="connsiteX3" fmla="*/ 20711 w 33649"/>
              <a:gd name="connsiteY3" fmla="*/ 4514 h 27563"/>
              <a:gd name="connsiteX4" fmla="*/ 27284 w 33649"/>
              <a:gd name="connsiteY4" fmla="*/ 3730 h 27563"/>
              <a:gd name="connsiteX5" fmla="*/ 33545 w 33649"/>
              <a:gd name="connsiteY5" fmla="*/ 18474 h 27563"/>
              <a:gd name="connsiteX6" fmla="*/ 24696 w 33649"/>
              <a:gd name="connsiteY6" fmla="*/ 25085 h 27563"/>
              <a:gd name="connsiteX7" fmla="*/ 12621 w 33649"/>
              <a:gd name="connsiteY7" fmla="*/ 27536 h 27563"/>
              <a:gd name="connsiteX8" fmla="*/ 1945 w 33649"/>
              <a:gd name="connsiteY8" fmla="*/ 23742 h 27563"/>
              <a:gd name="connsiteX9" fmla="*/ 2330 w 33649"/>
              <a:gd name="connsiteY9" fmla="*/ 14902 h 27563"/>
              <a:gd name="connsiteX10" fmla="*/ 1312 w 33649"/>
              <a:gd name="connsiteY10" fmla="*/ 8288 h 27563"/>
              <a:gd name="connsiteX0" fmla="*/ 566 w 33649"/>
              <a:gd name="connsiteY0" fmla="*/ 2354 h 27563"/>
              <a:gd name="connsiteX1" fmla="*/ 0 w 33649"/>
              <a:gd name="connsiteY1" fmla="*/ 9099 h 27563"/>
              <a:gd name="connsiteX0" fmla="*/ 1312 w 28949"/>
              <a:gd name="connsiteY0" fmla="*/ 8288 h 27563"/>
              <a:gd name="connsiteX1" fmla="*/ 6778 w 28949"/>
              <a:gd name="connsiteY1" fmla="*/ 5531 h 27563"/>
              <a:gd name="connsiteX2" fmla="*/ 14230 w 28949"/>
              <a:gd name="connsiteY2" fmla="*/ 173 h 27563"/>
              <a:gd name="connsiteX3" fmla="*/ 20711 w 28949"/>
              <a:gd name="connsiteY3" fmla="*/ 4514 h 27563"/>
              <a:gd name="connsiteX4" fmla="*/ 27284 w 28949"/>
              <a:gd name="connsiteY4" fmla="*/ 3730 h 27563"/>
              <a:gd name="connsiteX5" fmla="*/ 28693 w 28949"/>
              <a:gd name="connsiteY5" fmla="*/ 15964 h 27563"/>
              <a:gd name="connsiteX6" fmla="*/ 24696 w 28949"/>
              <a:gd name="connsiteY6" fmla="*/ 25085 h 27563"/>
              <a:gd name="connsiteX7" fmla="*/ 12621 w 28949"/>
              <a:gd name="connsiteY7" fmla="*/ 27536 h 27563"/>
              <a:gd name="connsiteX8" fmla="*/ 1945 w 28949"/>
              <a:gd name="connsiteY8" fmla="*/ 23742 h 27563"/>
              <a:gd name="connsiteX9" fmla="*/ 2330 w 28949"/>
              <a:gd name="connsiteY9" fmla="*/ 14902 h 27563"/>
              <a:gd name="connsiteX10" fmla="*/ 1312 w 28949"/>
              <a:gd name="connsiteY10" fmla="*/ 8288 h 27563"/>
              <a:gd name="connsiteX0" fmla="*/ 566 w 28949"/>
              <a:gd name="connsiteY0" fmla="*/ 2354 h 27563"/>
              <a:gd name="connsiteX1" fmla="*/ 0 w 28949"/>
              <a:gd name="connsiteY1" fmla="*/ 9099 h 27563"/>
              <a:gd name="connsiteX0" fmla="*/ 1312 w 28949"/>
              <a:gd name="connsiteY0" fmla="*/ 8288 h 25363"/>
              <a:gd name="connsiteX1" fmla="*/ 6778 w 28949"/>
              <a:gd name="connsiteY1" fmla="*/ 5531 h 25363"/>
              <a:gd name="connsiteX2" fmla="*/ 14230 w 28949"/>
              <a:gd name="connsiteY2" fmla="*/ 173 h 25363"/>
              <a:gd name="connsiteX3" fmla="*/ 20711 w 28949"/>
              <a:gd name="connsiteY3" fmla="*/ 4514 h 25363"/>
              <a:gd name="connsiteX4" fmla="*/ 27284 w 28949"/>
              <a:gd name="connsiteY4" fmla="*/ 3730 h 25363"/>
              <a:gd name="connsiteX5" fmla="*/ 28693 w 28949"/>
              <a:gd name="connsiteY5" fmla="*/ 15964 h 25363"/>
              <a:gd name="connsiteX6" fmla="*/ 24696 w 28949"/>
              <a:gd name="connsiteY6" fmla="*/ 25085 h 25363"/>
              <a:gd name="connsiteX7" fmla="*/ 13915 w 28949"/>
              <a:gd name="connsiteY7" fmla="*/ 21261 h 25363"/>
              <a:gd name="connsiteX8" fmla="*/ 1945 w 28949"/>
              <a:gd name="connsiteY8" fmla="*/ 23742 h 25363"/>
              <a:gd name="connsiteX9" fmla="*/ 2330 w 28949"/>
              <a:gd name="connsiteY9" fmla="*/ 14902 h 25363"/>
              <a:gd name="connsiteX10" fmla="*/ 1312 w 28949"/>
              <a:gd name="connsiteY10" fmla="*/ 8288 h 25363"/>
              <a:gd name="connsiteX0" fmla="*/ 566 w 28949"/>
              <a:gd name="connsiteY0" fmla="*/ 2354 h 25363"/>
              <a:gd name="connsiteX1" fmla="*/ 0 w 28949"/>
              <a:gd name="connsiteY1" fmla="*/ 9099 h 25363"/>
              <a:gd name="connsiteX0" fmla="*/ 1312 w 28949"/>
              <a:gd name="connsiteY0" fmla="*/ 8288 h 25390"/>
              <a:gd name="connsiteX1" fmla="*/ 6778 w 28949"/>
              <a:gd name="connsiteY1" fmla="*/ 5531 h 25390"/>
              <a:gd name="connsiteX2" fmla="*/ 14230 w 28949"/>
              <a:gd name="connsiteY2" fmla="*/ 173 h 25390"/>
              <a:gd name="connsiteX3" fmla="*/ 20711 w 28949"/>
              <a:gd name="connsiteY3" fmla="*/ 4514 h 25390"/>
              <a:gd name="connsiteX4" fmla="*/ 27284 w 28949"/>
              <a:gd name="connsiteY4" fmla="*/ 3730 h 25390"/>
              <a:gd name="connsiteX5" fmla="*/ 28693 w 28949"/>
              <a:gd name="connsiteY5" fmla="*/ 15964 h 25390"/>
              <a:gd name="connsiteX6" fmla="*/ 24696 w 28949"/>
              <a:gd name="connsiteY6" fmla="*/ 25085 h 25390"/>
              <a:gd name="connsiteX7" fmla="*/ 13915 w 28949"/>
              <a:gd name="connsiteY7" fmla="*/ 21261 h 25390"/>
              <a:gd name="connsiteX8" fmla="*/ 5018 w 28949"/>
              <a:gd name="connsiteY8" fmla="*/ 20291 h 25390"/>
              <a:gd name="connsiteX9" fmla="*/ 2330 w 28949"/>
              <a:gd name="connsiteY9" fmla="*/ 14902 h 25390"/>
              <a:gd name="connsiteX10" fmla="*/ 1312 w 28949"/>
              <a:gd name="connsiteY10" fmla="*/ 8288 h 25390"/>
              <a:gd name="connsiteX0" fmla="*/ 566 w 28949"/>
              <a:gd name="connsiteY0" fmla="*/ 2354 h 25390"/>
              <a:gd name="connsiteX1" fmla="*/ 0 w 28949"/>
              <a:gd name="connsiteY1" fmla="*/ 9099 h 25390"/>
              <a:gd name="connsiteX0" fmla="*/ 1312 w 27284"/>
              <a:gd name="connsiteY0" fmla="*/ 8288 h 25390"/>
              <a:gd name="connsiteX1" fmla="*/ 6778 w 27284"/>
              <a:gd name="connsiteY1" fmla="*/ 5531 h 25390"/>
              <a:gd name="connsiteX2" fmla="*/ 14230 w 27284"/>
              <a:gd name="connsiteY2" fmla="*/ 173 h 25390"/>
              <a:gd name="connsiteX3" fmla="*/ 20711 w 27284"/>
              <a:gd name="connsiteY3" fmla="*/ 4514 h 25390"/>
              <a:gd name="connsiteX4" fmla="*/ 27284 w 27284"/>
              <a:gd name="connsiteY4" fmla="*/ 3730 h 25390"/>
              <a:gd name="connsiteX5" fmla="*/ 23841 w 27284"/>
              <a:gd name="connsiteY5" fmla="*/ 16278 h 25390"/>
              <a:gd name="connsiteX6" fmla="*/ 24696 w 27284"/>
              <a:gd name="connsiteY6" fmla="*/ 25085 h 25390"/>
              <a:gd name="connsiteX7" fmla="*/ 13915 w 27284"/>
              <a:gd name="connsiteY7" fmla="*/ 21261 h 25390"/>
              <a:gd name="connsiteX8" fmla="*/ 5018 w 27284"/>
              <a:gd name="connsiteY8" fmla="*/ 20291 h 25390"/>
              <a:gd name="connsiteX9" fmla="*/ 2330 w 27284"/>
              <a:gd name="connsiteY9" fmla="*/ 14902 h 25390"/>
              <a:gd name="connsiteX10" fmla="*/ 1312 w 27284"/>
              <a:gd name="connsiteY10" fmla="*/ 8288 h 25390"/>
              <a:gd name="connsiteX0" fmla="*/ 566 w 27284"/>
              <a:gd name="connsiteY0" fmla="*/ 2354 h 25390"/>
              <a:gd name="connsiteX1" fmla="*/ 0 w 27284"/>
              <a:gd name="connsiteY1" fmla="*/ 9099 h 25390"/>
              <a:gd name="connsiteX0" fmla="*/ 1312 w 25277"/>
              <a:gd name="connsiteY0" fmla="*/ 8288 h 25390"/>
              <a:gd name="connsiteX1" fmla="*/ 6778 w 25277"/>
              <a:gd name="connsiteY1" fmla="*/ 5531 h 25390"/>
              <a:gd name="connsiteX2" fmla="*/ 14230 w 25277"/>
              <a:gd name="connsiteY2" fmla="*/ 173 h 25390"/>
              <a:gd name="connsiteX3" fmla="*/ 20711 w 25277"/>
              <a:gd name="connsiteY3" fmla="*/ 4514 h 25390"/>
              <a:gd name="connsiteX4" fmla="*/ 22432 w 25277"/>
              <a:gd name="connsiteY4" fmla="*/ 8750 h 25390"/>
              <a:gd name="connsiteX5" fmla="*/ 23841 w 25277"/>
              <a:gd name="connsiteY5" fmla="*/ 16278 h 25390"/>
              <a:gd name="connsiteX6" fmla="*/ 24696 w 25277"/>
              <a:gd name="connsiteY6" fmla="*/ 25085 h 25390"/>
              <a:gd name="connsiteX7" fmla="*/ 13915 w 25277"/>
              <a:gd name="connsiteY7" fmla="*/ 21261 h 25390"/>
              <a:gd name="connsiteX8" fmla="*/ 5018 w 25277"/>
              <a:gd name="connsiteY8" fmla="*/ 20291 h 25390"/>
              <a:gd name="connsiteX9" fmla="*/ 2330 w 25277"/>
              <a:gd name="connsiteY9" fmla="*/ 14902 h 25390"/>
              <a:gd name="connsiteX10" fmla="*/ 1312 w 25277"/>
              <a:gd name="connsiteY10" fmla="*/ 8288 h 25390"/>
              <a:gd name="connsiteX0" fmla="*/ 566 w 25277"/>
              <a:gd name="connsiteY0" fmla="*/ 2354 h 25390"/>
              <a:gd name="connsiteX1" fmla="*/ 0 w 25277"/>
              <a:gd name="connsiteY1" fmla="*/ 9099 h 25390"/>
              <a:gd name="connsiteX0" fmla="*/ 1312 w 25277"/>
              <a:gd name="connsiteY0" fmla="*/ 8262 h 25364"/>
              <a:gd name="connsiteX1" fmla="*/ 6778 w 25277"/>
              <a:gd name="connsiteY1" fmla="*/ 5505 h 25364"/>
              <a:gd name="connsiteX2" fmla="*/ 14230 w 25277"/>
              <a:gd name="connsiteY2" fmla="*/ 147 h 25364"/>
              <a:gd name="connsiteX3" fmla="*/ 17153 w 25277"/>
              <a:gd name="connsiteY3" fmla="*/ 5429 h 25364"/>
              <a:gd name="connsiteX4" fmla="*/ 22432 w 25277"/>
              <a:gd name="connsiteY4" fmla="*/ 8724 h 25364"/>
              <a:gd name="connsiteX5" fmla="*/ 23841 w 25277"/>
              <a:gd name="connsiteY5" fmla="*/ 16252 h 25364"/>
              <a:gd name="connsiteX6" fmla="*/ 24696 w 25277"/>
              <a:gd name="connsiteY6" fmla="*/ 25059 h 25364"/>
              <a:gd name="connsiteX7" fmla="*/ 13915 w 25277"/>
              <a:gd name="connsiteY7" fmla="*/ 21235 h 25364"/>
              <a:gd name="connsiteX8" fmla="*/ 5018 w 25277"/>
              <a:gd name="connsiteY8" fmla="*/ 20265 h 25364"/>
              <a:gd name="connsiteX9" fmla="*/ 2330 w 25277"/>
              <a:gd name="connsiteY9" fmla="*/ 14876 h 25364"/>
              <a:gd name="connsiteX10" fmla="*/ 1312 w 25277"/>
              <a:gd name="connsiteY10" fmla="*/ 8262 h 25364"/>
              <a:gd name="connsiteX0" fmla="*/ 566 w 25277"/>
              <a:gd name="connsiteY0" fmla="*/ 2328 h 25364"/>
              <a:gd name="connsiteX1" fmla="*/ 0 w 25277"/>
              <a:gd name="connsiteY1" fmla="*/ 9073 h 25364"/>
              <a:gd name="connsiteX0" fmla="*/ 1312 w 25277"/>
              <a:gd name="connsiteY0" fmla="*/ 5934 h 23036"/>
              <a:gd name="connsiteX1" fmla="*/ 6778 w 25277"/>
              <a:gd name="connsiteY1" fmla="*/ 3177 h 23036"/>
              <a:gd name="connsiteX2" fmla="*/ 13745 w 25277"/>
              <a:gd name="connsiteY2" fmla="*/ 1584 h 23036"/>
              <a:gd name="connsiteX3" fmla="*/ 17153 w 25277"/>
              <a:gd name="connsiteY3" fmla="*/ 3101 h 23036"/>
              <a:gd name="connsiteX4" fmla="*/ 22432 w 25277"/>
              <a:gd name="connsiteY4" fmla="*/ 6396 h 23036"/>
              <a:gd name="connsiteX5" fmla="*/ 23841 w 25277"/>
              <a:gd name="connsiteY5" fmla="*/ 13924 h 23036"/>
              <a:gd name="connsiteX6" fmla="*/ 24696 w 25277"/>
              <a:gd name="connsiteY6" fmla="*/ 22731 h 23036"/>
              <a:gd name="connsiteX7" fmla="*/ 13915 w 25277"/>
              <a:gd name="connsiteY7" fmla="*/ 18907 h 23036"/>
              <a:gd name="connsiteX8" fmla="*/ 5018 w 25277"/>
              <a:gd name="connsiteY8" fmla="*/ 17937 h 23036"/>
              <a:gd name="connsiteX9" fmla="*/ 2330 w 25277"/>
              <a:gd name="connsiteY9" fmla="*/ 12548 h 23036"/>
              <a:gd name="connsiteX10" fmla="*/ 1312 w 25277"/>
              <a:gd name="connsiteY10" fmla="*/ 5934 h 23036"/>
              <a:gd name="connsiteX0" fmla="*/ 566 w 25277"/>
              <a:gd name="connsiteY0" fmla="*/ 0 h 23036"/>
              <a:gd name="connsiteX1" fmla="*/ 0 w 25277"/>
              <a:gd name="connsiteY1" fmla="*/ 6745 h 23036"/>
              <a:gd name="connsiteX0" fmla="*/ 1312 w 24097"/>
              <a:gd name="connsiteY0" fmla="*/ 5934 h 19076"/>
              <a:gd name="connsiteX1" fmla="*/ 6778 w 24097"/>
              <a:gd name="connsiteY1" fmla="*/ 3177 h 19076"/>
              <a:gd name="connsiteX2" fmla="*/ 13745 w 24097"/>
              <a:gd name="connsiteY2" fmla="*/ 1584 h 19076"/>
              <a:gd name="connsiteX3" fmla="*/ 17153 w 24097"/>
              <a:gd name="connsiteY3" fmla="*/ 3101 h 19076"/>
              <a:gd name="connsiteX4" fmla="*/ 22432 w 24097"/>
              <a:gd name="connsiteY4" fmla="*/ 6396 h 19076"/>
              <a:gd name="connsiteX5" fmla="*/ 23841 w 24097"/>
              <a:gd name="connsiteY5" fmla="*/ 13924 h 19076"/>
              <a:gd name="connsiteX6" fmla="*/ 19682 w 24097"/>
              <a:gd name="connsiteY6" fmla="*/ 15515 h 19076"/>
              <a:gd name="connsiteX7" fmla="*/ 13915 w 24097"/>
              <a:gd name="connsiteY7" fmla="*/ 18907 h 19076"/>
              <a:gd name="connsiteX8" fmla="*/ 5018 w 24097"/>
              <a:gd name="connsiteY8" fmla="*/ 17937 h 19076"/>
              <a:gd name="connsiteX9" fmla="*/ 2330 w 24097"/>
              <a:gd name="connsiteY9" fmla="*/ 12548 h 19076"/>
              <a:gd name="connsiteX10" fmla="*/ 1312 w 24097"/>
              <a:gd name="connsiteY10" fmla="*/ 5934 h 19076"/>
              <a:gd name="connsiteX0" fmla="*/ 566 w 24097"/>
              <a:gd name="connsiteY0" fmla="*/ 0 h 19076"/>
              <a:gd name="connsiteX1" fmla="*/ 0 w 24097"/>
              <a:gd name="connsiteY1" fmla="*/ 6745 h 19076"/>
              <a:gd name="connsiteX0" fmla="*/ 1312 w 24097"/>
              <a:gd name="connsiteY0" fmla="*/ 5934 h 19306"/>
              <a:gd name="connsiteX1" fmla="*/ 6778 w 24097"/>
              <a:gd name="connsiteY1" fmla="*/ 3177 h 19306"/>
              <a:gd name="connsiteX2" fmla="*/ 13745 w 24097"/>
              <a:gd name="connsiteY2" fmla="*/ 1584 h 19306"/>
              <a:gd name="connsiteX3" fmla="*/ 17153 w 24097"/>
              <a:gd name="connsiteY3" fmla="*/ 3101 h 19306"/>
              <a:gd name="connsiteX4" fmla="*/ 22432 w 24097"/>
              <a:gd name="connsiteY4" fmla="*/ 6396 h 19306"/>
              <a:gd name="connsiteX5" fmla="*/ 23841 w 24097"/>
              <a:gd name="connsiteY5" fmla="*/ 13924 h 19306"/>
              <a:gd name="connsiteX6" fmla="*/ 17579 w 24097"/>
              <a:gd name="connsiteY6" fmla="*/ 12377 h 19306"/>
              <a:gd name="connsiteX7" fmla="*/ 13915 w 24097"/>
              <a:gd name="connsiteY7" fmla="*/ 18907 h 19306"/>
              <a:gd name="connsiteX8" fmla="*/ 5018 w 24097"/>
              <a:gd name="connsiteY8" fmla="*/ 17937 h 19306"/>
              <a:gd name="connsiteX9" fmla="*/ 2330 w 24097"/>
              <a:gd name="connsiteY9" fmla="*/ 12548 h 19306"/>
              <a:gd name="connsiteX10" fmla="*/ 1312 w 24097"/>
              <a:gd name="connsiteY10" fmla="*/ 5934 h 19306"/>
              <a:gd name="connsiteX0" fmla="*/ 566 w 24097"/>
              <a:gd name="connsiteY0" fmla="*/ 0 h 19306"/>
              <a:gd name="connsiteX1" fmla="*/ 0 w 24097"/>
              <a:gd name="connsiteY1" fmla="*/ 6745 h 19306"/>
              <a:gd name="connsiteX0" fmla="*/ 1312 w 22839"/>
              <a:gd name="connsiteY0" fmla="*/ 5934 h 19306"/>
              <a:gd name="connsiteX1" fmla="*/ 6778 w 22839"/>
              <a:gd name="connsiteY1" fmla="*/ 3177 h 19306"/>
              <a:gd name="connsiteX2" fmla="*/ 13745 w 22839"/>
              <a:gd name="connsiteY2" fmla="*/ 1584 h 19306"/>
              <a:gd name="connsiteX3" fmla="*/ 17153 w 22839"/>
              <a:gd name="connsiteY3" fmla="*/ 3101 h 19306"/>
              <a:gd name="connsiteX4" fmla="*/ 22432 w 22839"/>
              <a:gd name="connsiteY4" fmla="*/ 6396 h 19306"/>
              <a:gd name="connsiteX5" fmla="*/ 22385 w 22839"/>
              <a:gd name="connsiteY5" fmla="*/ 12355 h 19306"/>
              <a:gd name="connsiteX6" fmla="*/ 17579 w 22839"/>
              <a:gd name="connsiteY6" fmla="*/ 12377 h 19306"/>
              <a:gd name="connsiteX7" fmla="*/ 13915 w 22839"/>
              <a:gd name="connsiteY7" fmla="*/ 18907 h 19306"/>
              <a:gd name="connsiteX8" fmla="*/ 5018 w 22839"/>
              <a:gd name="connsiteY8" fmla="*/ 17937 h 19306"/>
              <a:gd name="connsiteX9" fmla="*/ 2330 w 22839"/>
              <a:gd name="connsiteY9" fmla="*/ 12548 h 19306"/>
              <a:gd name="connsiteX10" fmla="*/ 1312 w 22839"/>
              <a:gd name="connsiteY10" fmla="*/ 5934 h 19306"/>
              <a:gd name="connsiteX0" fmla="*/ 566 w 22839"/>
              <a:gd name="connsiteY0" fmla="*/ 0 h 19306"/>
              <a:gd name="connsiteX1" fmla="*/ 0 w 22839"/>
              <a:gd name="connsiteY1" fmla="*/ 6745 h 19306"/>
              <a:gd name="connsiteX0" fmla="*/ 1312 w 22432"/>
              <a:gd name="connsiteY0" fmla="*/ 5934 h 19306"/>
              <a:gd name="connsiteX1" fmla="*/ 6778 w 22432"/>
              <a:gd name="connsiteY1" fmla="*/ 3177 h 19306"/>
              <a:gd name="connsiteX2" fmla="*/ 13745 w 22432"/>
              <a:gd name="connsiteY2" fmla="*/ 1584 h 19306"/>
              <a:gd name="connsiteX3" fmla="*/ 17153 w 22432"/>
              <a:gd name="connsiteY3" fmla="*/ 3101 h 19306"/>
              <a:gd name="connsiteX4" fmla="*/ 22432 w 22432"/>
              <a:gd name="connsiteY4" fmla="*/ 6396 h 19306"/>
              <a:gd name="connsiteX5" fmla="*/ 19635 w 22432"/>
              <a:gd name="connsiteY5" fmla="*/ 7648 h 19306"/>
              <a:gd name="connsiteX6" fmla="*/ 17579 w 22432"/>
              <a:gd name="connsiteY6" fmla="*/ 12377 h 19306"/>
              <a:gd name="connsiteX7" fmla="*/ 13915 w 22432"/>
              <a:gd name="connsiteY7" fmla="*/ 18907 h 19306"/>
              <a:gd name="connsiteX8" fmla="*/ 5018 w 22432"/>
              <a:gd name="connsiteY8" fmla="*/ 17937 h 19306"/>
              <a:gd name="connsiteX9" fmla="*/ 2330 w 22432"/>
              <a:gd name="connsiteY9" fmla="*/ 12548 h 19306"/>
              <a:gd name="connsiteX10" fmla="*/ 1312 w 22432"/>
              <a:gd name="connsiteY10" fmla="*/ 5934 h 19306"/>
              <a:gd name="connsiteX0" fmla="*/ 566 w 22432"/>
              <a:gd name="connsiteY0" fmla="*/ 0 h 19306"/>
              <a:gd name="connsiteX1" fmla="*/ 0 w 22432"/>
              <a:gd name="connsiteY1" fmla="*/ 6745 h 19306"/>
              <a:gd name="connsiteX0" fmla="*/ 1312 w 21785"/>
              <a:gd name="connsiteY0" fmla="*/ 5934 h 19306"/>
              <a:gd name="connsiteX1" fmla="*/ 6778 w 21785"/>
              <a:gd name="connsiteY1" fmla="*/ 3177 h 19306"/>
              <a:gd name="connsiteX2" fmla="*/ 13745 w 21785"/>
              <a:gd name="connsiteY2" fmla="*/ 1584 h 19306"/>
              <a:gd name="connsiteX3" fmla="*/ 17153 w 21785"/>
              <a:gd name="connsiteY3" fmla="*/ 3101 h 19306"/>
              <a:gd name="connsiteX4" fmla="*/ 21785 w 21785"/>
              <a:gd name="connsiteY4" fmla="*/ 3572 h 19306"/>
              <a:gd name="connsiteX5" fmla="*/ 19635 w 21785"/>
              <a:gd name="connsiteY5" fmla="*/ 7648 h 19306"/>
              <a:gd name="connsiteX6" fmla="*/ 17579 w 21785"/>
              <a:gd name="connsiteY6" fmla="*/ 12377 h 19306"/>
              <a:gd name="connsiteX7" fmla="*/ 13915 w 21785"/>
              <a:gd name="connsiteY7" fmla="*/ 18907 h 19306"/>
              <a:gd name="connsiteX8" fmla="*/ 5018 w 21785"/>
              <a:gd name="connsiteY8" fmla="*/ 17937 h 19306"/>
              <a:gd name="connsiteX9" fmla="*/ 2330 w 21785"/>
              <a:gd name="connsiteY9" fmla="*/ 12548 h 19306"/>
              <a:gd name="connsiteX10" fmla="*/ 1312 w 21785"/>
              <a:gd name="connsiteY10" fmla="*/ 5934 h 19306"/>
              <a:gd name="connsiteX0" fmla="*/ 566 w 21785"/>
              <a:gd name="connsiteY0" fmla="*/ 0 h 19306"/>
              <a:gd name="connsiteX1" fmla="*/ 0 w 21785"/>
              <a:gd name="connsiteY1" fmla="*/ 6745 h 19306"/>
              <a:gd name="connsiteX0" fmla="*/ 1312 w 19635"/>
              <a:gd name="connsiteY0" fmla="*/ 5934 h 19306"/>
              <a:gd name="connsiteX1" fmla="*/ 6778 w 19635"/>
              <a:gd name="connsiteY1" fmla="*/ 3177 h 19306"/>
              <a:gd name="connsiteX2" fmla="*/ 13745 w 19635"/>
              <a:gd name="connsiteY2" fmla="*/ 1584 h 19306"/>
              <a:gd name="connsiteX3" fmla="*/ 17153 w 19635"/>
              <a:gd name="connsiteY3" fmla="*/ 3101 h 19306"/>
              <a:gd name="connsiteX4" fmla="*/ 19635 w 19635"/>
              <a:gd name="connsiteY4" fmla="*/ 7648 h 19306"/>
              <a:gd name="connsiteX5" fmla="*/ 17579 w 19635"/>
              <a:gd name="connsiteY5" fmla="*/ 12377 h 19306"/>
              <a:gd name="connsiteX6" fmla="*/ 13915 w 19635"/>
              <a:gd name="connsiteY6" fmla="*/ 18907 h 19306"/>
              <a:gd name="connsiteX7" fmla="*/ 5018 w 19635"/>
              <a:gd name="connsiteY7" fmla="*/ 17937 h 19306"/>
              <a:gd name="connsiteX8" fmla="*/ 2330 w 19635"/>
              <a:gd name="connsiteY8" fmla="*/ 12548 h 19306"/>
              <a:gd name="connsiteX9" fmla="*/ 1312 w 19635"/>
              <a:gd name="connsiteY9" fmla="*/ 5934 h 19306"/>
              <a:gd name="connsiteX0" fmla="*/ 566 w 19635"/>
              <a:gd name="connsiteY0" fmla="*/ 0 h 19306"/>
              <a:gd name="connsiteX1" fmla="*/ 0 w 19635"/>
              <a:gd name="connsiteY1" fmla="*/ 6745 h 19306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3745 w 19635"/>
              <a:gd name="connsiteY2" fmla="*/ 1584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642 w 19635"/>
              <a:gd name="connsiteY2" fmla="*/ 2525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21029"/>
              <a:gd name="connsiteX1" fmla="*/ 5969 w 19635"/>
              <a:gd name="connsiteY1" fmla="*/ 2236 h 21029"/>
              <a:gd name="connsiteX2" fmla="*/ 11480 w 19635"/>
              <a:gd name="connsiteY2" fmla="*/ 4408 h 21029"/>
              <a:gd name="connsiteX3" fmla="*/ 17153 w 19635"/>
              <a:gd name="connsiteY3" fmla="*/ 3101 h 21029"/>
              <a:gd name="connsiteX4" fmla="*/ 19635 w 19635"/>
              <a:gd name="connsiteY4" fmla="*/ 7648 h 21029"/>
              <a:gd name="connsiteX5" fmla="*/ 17741 w 19635"/>
              <a:gd name="connsiteY5" fmla="*/ 13946 h 21029"/>
              <a:gd name="connsiteX6" fmla="*/ 13704 w 19635"/>
              <a:gd name="connsiteY6" fmla="*/ 20966 h 21029"/>
              <a:gd name="connsiteX7" fmla="*/ 5018 w 19635"/>
              <a:gd name="connsiteY7" fmla="*/ 17937 h 21029"/>
              <a:gd name="connsiteX8" fmla="*/ 2330 w 19635"/>
              <a:gd name="connsiteY8" fmla="*/ 12548 h 21029"/>
              <a:gd name="connsiteX9" fmla="*/ 1312 w 19635"/>
              <a:gd name="connsiteY9" fmla="*/ 5934 h 21029"/>
              <a:gd name="connsiteX0" fmla="*/ 566 w 19635"/>
              <a:gd name="connsiteY0" fmla="*/ 0 h 21029"/>
              <a:gd name="connsiteX1" fmla="*/ 0 w 19635"/>
              <a:gd name="connsiteY1" fmla="*/ 6745 h 21029"/>
              <a:gd name="connsiteX0" fmla="*/ 1312 w 19635"/>
              <a:gd name="connsiteY0" fmla="*/ 5934 h 21235"/>
              <a:gd name="connsiteX1" fmla="*/ 5969 w 19635"/>
              <a:gd name="connsiteY1" fmla="*/ 2236 h 21235"/>
              <a:gd name="connsiteX2" fmla="*/ 11480 w 19635"/>
              <a:gd name="connsiteY2" fmla="*/ 4408 h 21235"/>
              <a:gd name="connsiteX3" fmla="*/ 17153 w 19635"/>
              <a:gd name="connsiteY3" fmla="*/ 3101 h 21235"/>
              <a:gd name="connsiteX4" fmla="*/ 19635 w 19635"/>
              <a:gd name="connsiteY4" fmla="*/ 7648 h 21235"/>
              <a:gd name="connsiteX5" fmla="*/ 17741 w 19635"/>
              <a:gd name="connsiteY5" fmla="*/ 13946 h 21235"/>
              <a:gd name="connsiteX6" fmla="*/ 13704 w 19635"/>
              <a:gd name="connsiteY6" fmla="*/ 20966 h 21235"/>
              <a:gd name="connsiteX7" fmla="*/ 5018 w 19635"/>
              <a:gd name="connsiteY7" fmla="*/ 17937 h 21235"/>
              <a:gd name="connsiteX8" fmla="*/ 2330 w 19635"/>
              <a:gd name="connsiteY8" fmla="*/ 12548 h 21235"/>
              <a:gd name="connsiteX9" fmla="*/ 1312 w 19635"/>
              <a:gd name="connsiteY9" fmla="*/ 5934 h 21235"/>
              <a:gd name="connsiteX0" fmla="*/ 566 w 19635"/>
              <a:gd name="connsiteY0" fmla="*/ 0 h 21235"/>
              <a:gd name="connsiteX1" fmla="*/ 0 w 19635"/>
              <a:gd name="connsiteY1" fmla="*/ 6745 h 21235"/>
              <a:gd name="connsiteX0" fmla="*/ 1312 w 19635"/>
              <a:gd name="connsiteY0" fmla="*/ 5934 h 19095"/>
              <a:gd name="connsiteX1" fmla="*/ 5969 w 19635"/>
              <a:gd name="connsiteY1" fmla="*/ 2236 h 19095"/>
              <a:gd name="connsiteX2" fmla="*/ 11480 w 19635"/>
              <a:gd name="connsiteY2" fmla="*/ 4408 h 19095"/>
              <a:gd name="connsiteX3" fmla="*/ 17153 w 19635"/>
              <a:gd name="connsiteY3" fmla="*/ 3101 h 19095"/>
              <a:gd name="connsiteX4" fmla="*/ 19635 w 19635"/>
              <a:gd name="connsiteY4" fmla="*/ 7648 h 19095"/>
              <a:gd name="connsiteX5" fmla="*/ 17741 w 19635"/>
              <a:gd name="connsiteY5" fmla="*/ 13946 h 19095"/>
              <a:gd name="connsiteX6" fmla="*/ 13154 w 19635"/>
              <a:gd name="connsiteY6" fmla="*/ 18731 h 19095"/>
              <a:gd name="connsiteX7" fmla="*/ 5018 w 19635"/>
              <a:gd name="connsiteY7" fmla="*/ 17937 h 19095"/>
              <a:gd name="connsiteX8" fmla="*/ 2330 w 19635"/>
              <a:gd name="connsiteY8" fmla="*/ 12548 h 19095"/>
              <a:gd name="connsiteX9" fmla="*/ 1312 w 19635"/>
              <a:gd name="connsiteY9" fmla="*/ 5934 h 19095"/>
              <a:gd name="connsiteX0" fmla="*/ 566 w 19635"/>
              <a:gd name="connsiteY0" fmla="*/ 0 h 19095"/>
              <a:gd name="connsiteX1" fmla="*/ 0 w 19635"/>
              <a:gd name="connsiteY1" fmla="*/ 6745 h 19095"/>
              <a:gd name="connsiteX0" fmla="*/ 1312 w 19635"/>
              <a:gd name="connsiteY0" fmla="*/ 5934 h 18877"/>
              <a:gd name="connsiteX1" fmla="*/ 5969 w 19635"/>
              <a:gd name="connsiteY1" fmla="*/ 2236 h 18877"/>
              <a:gd name="connsiteX2" fmla="*/ 11480 w 19635"/>
              <a:gd name="connsiteY2" fmla="*/ 4408 h 18877"/>
              <a:gd name="connsiteX3" fmla="*/ 17153 w 19635"/>
              <a:gd name="connsiteY3" fmla="*/ 3101 h 18877"/>
              <a:gd name="connsiteX4" fmla="*/ 19635 w 19635"/>
              <a:gd name="connsiteY4" fmla="*/ 7648 h 18877"/>
              <a:gd name="connsiteX5" fmla="*/ 17741 w 19635"/>
              <a:gd name="connsiteY5" fmla="*/ 13946 h 18877"/>
              <a:gd name="connsiteX6" fmla="*/ 13154 w 19635"/>
              <a:gd name="connsiteY6" fmla="*/ 18731 h 18877"/>
              <a:gd name="connsiteX7" fmla="*/ 5018 w 19635"/>
              <a:gd name="connsiteY7" fmla="*/ 17937 h 18877"/>
              <a:gd name="connsiteX8" fmla="*/ 2330 w 19635"/>
              <a:gd name="connsiteY8" fmla="*/ 12548 h 18877"/>
              <a:gd name="connsiteX9" fmla="*/ 1312 w 19635"/>
              <a:gd name="connsiteY9" fmla="*/ 5934 h 18877"/>
              <a:gd name="connsiteX0" fmla="*/ 566 w 19635"/>
              <a:gd name="connsiteY0" fmla="*/ 0 h 18877"/>
              <a:gd name="connsiteX1" fmla="*/ 0 w 19635"/>
              <a:gd name="connsiteY1" fmla="*/ 6745 h 18877"/>
              <a:gd name="connsiteX0" fmla="*/ 1312 w 19635"/>
              <a:gd name="connsiteY0" fmla="*/ 6112 h 19055"/>
              <a:gd name="connsiteX1" fmla="*/ 5969 w 19635"/>
              <a:gd name="connsiteY1" fmla="*/ 2414 h 19055"/>
              <a:gd name="connsiteX2" fmla="*/ 11480 w 19635"/>
              <a:gd name="connsiteY2" fmla="*/ 4586 h 19055"/>
              <a:gd name="connsiteX3" fmla="*/ 17703 w 19635"/>
              <a:gd name="connsiteY3" fmla="*/ 151 h 19055"/>
              <a:gd name="connsiteX4" fmla="*/ 19635 w 19635"/>
              <a:gd name="connsiteY4" fmla="*/ 7826 h 19055"/>
              <a:gd name="connsiteX5" fmla="*/ 17741 w 19635"/>
              <a:gd name="connsiteY5" fmla="*/ 14124 h 19055"/>
              <a:gd name="connsiteX6" fmla="*/ 13154 w 19635"/>
              <a:gd name="connsiteY6" fmla="*/ 18909 h 19055"/>
              <a:gd name="connsiteX7" fmla="*/ 5018 w 19635"/>
              <a:gd name="connsiteY7" fmla="*/ 18115 h 19055"/>
              <a:gd name="connsiteX8" fmla="*/ 2330 w 19635"/>
              <a:gd name="connsiteY8" fmla="*/ 12726 h 19055"/>
              <a:gd name="connsiteX9" fmla="*/ 1312 w 19635"/>
              <a:gd name="connsiteY9" fmla="*/ 6112 h 19055"/>
              <a:gd name="connsiteX0" fmla="*/ 566 w 19635"/>
              <a:gd name="connsiteY0" fmla="*/ 178 h 19055"/>
              <a:gd name="connsiteX1" fmla="*/ 0 w 19635"/>
              <a:gd name="connsiteY1" fmla="*/ 6923 h 19055"/>
              <a:gd name="connsiteX0" fmla="*/ 1312 w 18348"/>
              <a:gd name="connsiteY0" fmla="*/ 6112 h 19055"/>
              <a:gd name="connsiteX1" fmla="*/ 5969 w 18348"/>
              <a:gd name="connsiteY1" fmla="*/ 2414 h 19055"/>
              <a:gd name="connsiteX2" fmla="*/ 11480 w 18348"/>
              <a:gd name="connsiteY2" fmla="*/ 4586 h 19055"/>
              <a:gd name="connsiteX3" fmla="*/ 17703 w 18348"/>
              <a:gd name="connsiteY3" fmla="*/ 151 h 19055"/>
              <a:gd name="connsiteX4" fmla="*/ 17160 w 18348"/>
              <a:gd name="connsiteY4" fmla="*/ 8720 h 19055"/>
              <a:gd name="connsiteX5" fmla="*/ 17741 w 18348"/>
              <a:gd name="connsiteY5" fmla="*/ 14124 h 19055"/>
              <a:gd name="connsiteX6" fmla="*/ 13154 w 18348"/>
              <a:gd name="connsiteY6" fmla="*/ 18909 h 19055"/>
              <a:gd name="connsiteX7" fmla="*/ 5018 w 18348"/>
              <a:gd name="connsiteY7" fmla="*/ 18115 h 19055"/>
              <a:gd name="connsiteX8" fmla="*/ 2330 w 18348"/>
              <a:gd name="connsiteY8" fmla="*/ 12726 h 19055"/>
              <a:gd name="connsiteX9" fmla="*/ 1312 w 18348"/>
              <a:gd name="connsiteY9" fmla="*/ 6112 h 19055"/>
              <a:gd name="connsiteX0" fmla="*/ 566 w 18348"/>
              <a:gd name="connsiteY0" fmla="*/ 178 h 19055"/>
              <a:gd name="connsiteX1" fmla="*/ 0 w 18348"/>
              <a:gd name="connsiteY1" fmla="*/ 6923 h 19055"/>
              <a:gd name="connsiteX0" fmla="*/ 1312 w 19358"/>
              <a:gd name="connsiteY0" fmla="*/ 6112 h 18964"/>
              <a:gd name="connsiteX1" fmla="*/ 5969 w 19358"/>
              <a:gd name="connsiteY1" fmla="*/ 2414 h 18964"/>
              <a:gd name="connsiteX2" fmla="*/ 11480 w 19358"/>
              <a:gd name="connsiteY2" fmla="*/ 4586 h 18964"/>
              <a:gd name="connsiteX3" fmla="*/ 17703 w 19358"/>
              <a:gd name="connsiteY3" fmla="*/ 151 h 18964"/>
              <a:gd name="connsiteX4" fmla="*/ 17160 w 19358"/>
              <a:gd name="connsiteY4" fmla="*/ 8720 h 18964"/>
              <a:gd name="connsiteX5" fmla="*/ 18841 w 19358"/>
              <a:gd name="connsiteY5" fmla="*/ 15465 h 18964"/>
              <a:gd name="connsiteX6" fmla="*/ 13154 w 19358"/>
              <a:gd name="connsiteY6" fmla="*/ 18909 h 18964"/>
              <a:gd name="connsiteX7" fmla="*/ 5018 w 19358"/>
              <a:gd name="connsiteY7" fmla="*/ 18115 h 18964"/>
              <a:gd name="connsiteX8" fmla="*/ 2330 w 19358"/>
              <a:gd name="connsiteY8" fmla="*/ 12726 h 18964"/>
              <a:gd name="connsiteX9" fmla="*/ 1312 w 19358"/>
              <a:gd name="connsiteY9" fmla="*/ 6112 h 18964"/>
              <a:gd name="connsiteX0" fmla="*/ 566 w 19358"/>
              <a:gd name="connsiteY0" fmla="*/ 178 h 18964"/>
              <a:gd name="connsiteX1" fmla="*/ 0 w 19358"/>
              <a:gd name="connsiteY1" fmla="*/ 6923 h 18964"/>
              <a:gd name="connsiteX0" fmla="*/ 1312 w 19358"/>
              <a:gd name="connsiteY0" fmla="*/ 6112 h 21617"/>
              <a:gd name="connsiteX1" fmla="*/ 5969 w 19358"/>
              <a:gd name="connsiteY1" fmla="*/ 2414 h 21617"/>
              <a:gd name="connsiteX2" fmla="*/ 11480 w 19358"/>
              <a:gd name="connsiteY2" fmla="*/ 4586 h 21617"/>
              <a:gd name="connsiteX3" fmla="*/ 17703 w 19358"/>
              <a:gd name="connsiteY3" fmla="*/ 151 h 21617"/>
              <a:gd name="connsiteX4" fmla="*/ 17160 w 19358"/>
              <a:gd name="connsiteY4" fmla="*/ 8720 h 21617"/>
              <a:gd name="connsiteX5" fmla="*/ 18841 w 19358"/>
              <a:gd name="connsiteY5" fmla="*/ 15465 h 21617"/>
              <a:gd name="connsiteX6" fmla="*/ 14254 w 19358"/>
              <a:gd name="connsiteY6" fmla="*/ 21590 h 21617"/>
              <a:gd name="connsiteX7" fmla="*/ 5018 w 19358"/>
              <a:gd name="connsiteY7" fmla="*/ 18115 h 21617"/>
              <a:gd name="connsiteX8" fmla="*/ 2330 w 19358"/>
              <a:gd name="connsiteY8" fmla="*/ 12726 h 21617"/>
              <a:gd name="connsiteX9" fmla="*/ 1312 w 19358"/>
              <a:gd name="connsiteY9" fmla="*/ 6112 h 21617"/>
              <a:gd name="connsiteX0" fmla="*/ 566 w 19358"/>
              <a:gd name="connsiteY0" fmla="*/ 178 h 21617"/>
              <a:gd name="connsiteX1" fmla="*/ 0 w 19358"/>
              <a:gd name="connsiteY1" fmla="*/ 6923 h 21617"/>
              <a:gd name="connsiteX0" fmla="*/ 1312 w 19358"/>
              <a:gd name="connsiteY0" fmla="*/ 6112 h 21590"/>
              <a:gd name="connsiteX1" fmla="*/ 5969 w 19358"/>
              <a:gd name="connsiteY1" fmla="*/ 2414 h 21590"/>
              <a:gd name="connsiteX2" fmla="*/ 11480 w 19358"/>
              <a:gd name="connsiteY2" fmla="*/ 4586 h 21590"/>
              <a:gd name="connsiteX3" fmla="*/ 17703 w 19358"/>
              <a:gd name="connsiteY3" fmla="*/ 151 h 21590"/>
              <a:gd name="connsiteX4" fmla="*/ 17160 w 19358"/>
              <a:gd name="connsiteY4" fmla="*/ 8720 h 21590"/>
              <a:gd name="connsiteX5" fmla="*/ 18841 w 19358"/>
              <a:gd name="connsiteY5" fmla="*/ 15465 h 21590"/>
              <a:gd name="connsiteX6" fmla="*/ 14254 w 19358"/>
              <a:gd name="connsiteY6" fmla="*/ 21590 h 21590"/>
              <a:gd name="connsiteX7" fmla="*/ 6118 w 19358"/>
              <a:gd name="connsiteY7" fmla="*/ 15434 h 21590"/>
              <a:gd name="connsiteX8" fmla="*/ 2330 w 19358"/>
              <a:gd name="connsiteY8" fmla="*/ 12726 h 21590"/>
              <a:gd name="connsiteX9" fmla="*/ 1312 w 19358"/>
              <a:gd name="connsiteY9" fmla="*/ 6112 h 21590"/>
              <a:gd name="connsiteX0" fmla="*/ 566 w 19358"/>
              <a:gd name="connsiteY0" fmla="*/ 178 h 21590"/>
              <a:gd name="connsiteX1" fmla="*/ 0 w 19358"/>
              <a:gd name="connsiteY1" fmla="*/ 6923 h 21590"/>
              <a:gd name="connsiteX0" fmla="*/ 1312 w 19358"/>
              <a:gd name="connsiteY0" fmla="*/ 6112 h 19802"/>
              <a:gd name="connsiteX1" fmla="*/ 5969 w 19358"/>
              <a:gd name="connsiteY1" fmla="*/ 2414 h 19802"/>
              <a:gd name="connsiteX2" fmla="*/ 11480 w 19358"/>
              <a:gd name="connsiteY2" fmla="*/ 4586 h 19802"/>
              <a:gd name="connsiteX3" fmla="*/ 17703 w 19358"/>
              <a:gd name="connsiteY3" fmla="*/ 151 h 19802"/>
              <a:gd name="connsiteX4" fmla="*/ 17160 w 19358"/>
              <a:gd name="connsiteY4" fmla="*/ 8720 h 19802"/>
              <a:gd name="connsiteX5" fmla="*/ 18841 w 19358"/>
              <a:gd name="connsiteY5" fmla="*/ 15465 h 19802"/>
              <a:gd name="connsiteX6" fmla="*/ 12879 w 19358"/>
              <a:gd name="connsiteY6" fmla="*/ 19802 h 19802"/>
              <a:gd name="connsiteX7" fmla="*/ 6118 w 19358"/>
              <a:gd name="connsiteY7" fmla="*/ 15434 h 19802"/>
              <a:gd name="connsiteX8" fmla="*/ 2330 w 19358"/>
              <a:gd name="connsiteY8" fmla="*/ 12726 h 19802"/>
              <a:gd name="connsiteX9" fmla="*/ 1312 w 19358"/>
              <a:gd name="connsiteY9" fmla="*/ 6112 h 19802"/>
              <a:gd name="connsiteX0" fmla="*/ 566 w 19358"/>
              <a:gd name="connsiteY0" fmla="*/ 178 h 19802"/>
              <a:gd name="connsiteX1" fmla="*/ 0 w 19358"/>
              <a:gd name="connsiteY1" fmla="*/ 6923 h 19802"/>
              <a:gd name="connsiteX0" fmla="*/ 1312 w 18841"/>
              <a:gd name="connsiteY0" fmla="*/ 6112 h 19802"/>
              <a:gd name="connsiteX1" fmla="*/ 5969 w 18841"/>
              <a:gd name="connsiteY1" fmla="*/ 2414 h 19802"/>
              <a:gd name="connsiteX2" fmla="*/ 11480 w 18841"/>
              <a:gd name="connsiteY2" fmla="*/ 4586 h 19802"/>
              <a:gd name="connsiteX3" fmla="*/ 17703 w 18841"/>
              <a:gd name="connsiteY3" fmla="*/ 151 h 19802"/>
              <a:gd name="connsiteX4" fmla="*/ 17160 w 18841"/>
              <a:gd name="connsiteY4" fmla="*/ 8720 h 19802"/>
              <a:gd name="connsiteX5" fmla="*/ 18841 w 18841"/>
              <a:gd name="connsiteY5" fmla="*/ 15465 h 19802"/>
              <a:gd name="connsiteX6" fmla="*/ 12879 w 18841"/>
              <a:gd name="connsiteY6" fmla="*/ 19802 h 19802"/>
              <a:gd name="connsiteX7" fmla="*/ 6118 w 18841"/>
              <a:gd name="connsiteY7" fmla="*/ 15434 h 19802"/>
              <a:gd name="connsiteX8" fmla="*/ 2330 w 18841"/>
              <a:gd name="connsiteY8" fmla="*/ 12726 h 19802"/>
              <a:gd name="connsiteX9" fmla="*/ 1312 w 18841"/>
              <a:gd name="connsiteY9" fmla="*/ 6112 h 19802"/>
              <a:gd name="connsiteX0" fmla="*/ 566 w 18841"/>
              <a:gd name="connsiteY0" fmla="*/ 178 h 19802"/>
              <a:gd name="connsiteX1" fmla="*/ 0 w 18841"/>
              <a:gd name="connsiteY1" fmla="*/ 6923 h 19802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566 w 18023"/>
              <a:gd name="connsiteY0" fmla="*/ 178 h 19803"/>
              <a:gd name="connsiteX1" fmla="*/ 0 w 18023"/>
              <a:gd name="connsiteY1" fmla="*/ 6923 h 19803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429 w 18023"/>
              <a:gd name="connsiteY0" fmla="*/ 3083 h 19803"/>
              <a:gd name="connsiteX1" fmla="*/ 0 w 18023"/>
              <a:gd name="connsiteY1" fmla="*/ 6923 h 19803"/>
              <a:gd name="connsiteX0" fmla="*/ 904 w 17615"/>
              <a:gd name="connsiteY0" fmla="*/ 6112 h 19803"/>
              <a:gd name="connsiteX1" fmla="*/ 5561 w 17615"/>
              <a:gd name="connsiteY1" fmla="*/ 2414 h 19803"/>
              <a:gd name="connsiteX2" fmla="*/ 11072 w 17615"/>
              <a:gd name="connsiteY2" fmla="*/ 4586 h 19803"/>
              <a:gd name="connsiteX3" fmla="*/ 17295 w 17615"/>
              <a:gd name="connsiteY3" fmla="*/ 151 h 19803"/>
              <a:gd name="connsiteX4" fmla="*/ 16752 w 17615"/>
              <a:gd name="connsiteY4" fmla="*/ 8720 h 19803"/>
              <a:gd name="connsiteX5" fmla="*/ 17608 w 17615"/>
              <a:gd name="connsiteY5" fmla="*/ 15912 h 19803"/>
              <a:gd name="connsiteX6" fmla="*/ 12471 w 17615"/>
              <a:gd name="connsiteY6" fmla="*/ 19802 h 19803"/>
              <a:gd name="connsiteX7" fmla="*/ 5710 w 17615"/>
              <a:gd name="connsiteY7" fmla="*/ 15434 h 19803"/>
              <a:gd name="connsiteX8" fmla="*/ 1922 w 17615"/>
              <a:gd name="connsiteY8" fmla="*/ 12726 h 19803"/>
              <a:gd name="connsiteX9" fmla="*/ 904 w 17615"/>
              <a:gd name="connsiteY9" fmla="*/ 6112 h 19803"/>
              <a:gd name="connsiteX0" fmla="*/ 21 w 17615"/>
              <a:gd name="connsiteY0" fmla="*/ 3083 h 19803"/>
              <a:gd name="connsiteX1" fmla="*/ 829 w 17615"/>
              <a:gd name="connsiteY1" fmla="*/ 7370 h 19803"/>
              <a:gd name="connsiteX0" fmla="*/ 171 w 16882"/>
              <a:gd name="connsiteY0" fmla="*/ 6112 h 19803"/>
              <a:gd name="connsiteX1" fmla="*/ 4828 w 16882"/>
              <a:gd name="connsiteY1" fmla="*/ 2414 h 19803"/>
              <a:gd name="connsiteX2" fmla="*/ 10339 w 16882"/>
              <a:gd name="connsiteY2" fmla="*/ 4586 h 19803"/>
              <a:gd name="connsiteX3" fmla="*/ 16562 w 16882"/>
              <a:gd name="connsiteY3" fmla="*/ 151 h 19803"/>
              <a:gd name="connsiteX4" fmla="*/ 16019 w 16882"/>
              <a:gd name="connsiteY4" fmla="*/ 8720 h 19803"/>
              <a:gd name="connsiteX5" fmla="*/ 16875 w 16882"/>
              <a:gd name="connsiteY5" fmla="*/ 15912 h 19803"/>
              <a:gd name="connsiteX6" fmla="*/ 11738 w 16882"/>
              <a:gd name="connsiteY6" fmla="*/ 19802 h 19803"/>
              <a:gd name="connsiteX7" fmla="*/ 4977 w 16882"/>
              <a:gd name="connsiteY7" fmla="*/ 15434 h 19803"/>
              <a:gd name="connsiteX8" fmla="*/ 1189 w 16882"/>
              <a:gd name="connsiteY8" fmla="*/ 12726 h 19803"/>
              <a:gd name="connsiteX9" fmla="*/ 171 w 16882"/>
              <a:gd name="connsiteY9" fmla="*/ 6112 h 19803"/>
              <a:gd name="connsiteX0" fmla="*/ 800 w 16882"/>
              <a:gd name="connsiteY0" fmla="*/ 3530 h 19803"/>
              <a:gd name="connsiteX1" fmla="*/ 96 w 16882"/>
              <a:gd name="connsiteY1" fmla="*/ 7370 h 19803"/>
              <a:gd name="connsiteX0" fmla="*/ 487 w 17198"/>
              <a:gd name="connsiteY0" fmla="*/ 6112 h 19803"/>
              <a:gd name="connsiteX1" fmla="*/ 5144 w 17198"/>
              <a:gd name="connsiteY1" fmla="*/ 2414 h 19803"/>
              <a:gd name="connsiteX2" fmla="*/ 10655 w 17198"/>
              <a:gd name="connsiteY2" fmla="*/ 4586 h 19803"/>
              <a:gd name="connsiteX3" fmla="*/ 16878 w 17198"/>
              <a:gd name="connsiteY3" fmla="*/ 151 h 19803"/>
              <a:gd name="connsiteX4" fmla="*/ 16335 w 17198"/>
              <a:gd name="connsiteY4" fmla="*/ 8720 h 19803"/>
              <a:gd name="connsiteX5" fmla="*/ 17191 w 17198"/>
              <a:gd name="connsiteY5" fmla="*/ 15912 h 19803"/>
              <a:gd name="connsiteX6" fmla="*/ 12054 w 17198"/>
              <a:gd name="connsiteY6" fmla="*/ 19802 h 19803"/>
              <a:gd name="connsiteX7" fmla="*/ 5293 w 17198"/>
              <a:gd name="connsiteY7" fmla="*/ 15434 h 19803"/>
              <a:gd name="connsiteX8" fmla="*/ 1505 w 17198"/>
              <a:gd name="connsiteY8" fmla="*/ 12726 h 19803"/>
              <a:gd name="connsiteX9" fmla="*/ 487 w 17198"/>
              <a:gd name="connsiteY9" fmla="*/ 6112 h 19803"/>
              <a:gd name="connsiteX0" fmla="*/ 1116 w 17198"/>
              <a:gd name="connsiteY0" fmla="*/ 3530 h 19803"/>
              <a:gd name="connsiteX1" fmla="*/ 0 w 17198"/>
              <a:gd name="connsiteY1" fmla="*/ 7593 h 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8" h="19803">
                <a:moveTo>
                  <a:pt x="487" y="6112"/>
                </a:moveTo>
                <a:cubicBezTo>
                  <a:pt x="1175" y="3714"/>
                  <a:pt x="3138" y="5518"/>
                  <a:pt x="5144" y="2414"/>
                </a:cubicBezTo>
                <a:cubicBezTo>
                  <a:pt x="6580" y="3350"/>
                  <a:pt x="6620" y="5324"/>
                  <a:pt x="10655" y="4586"/>
                </a:cubicBezTo>
                <a:cubicBezTo>
                  <a:pt x="13058" y="2220"/>
                  <a:pt x="13651" y="-703"/>
                  <a:pt x="16878" y="151"/>
                </a:cubicBezTo>
                <a:cubicBezTo>
                  <a:pt x="17860" y="1162"/>
                  <a:pt x="16264" y="7174"/>
                  <a:pt x="16335" y="8720"/>
                </a:cubicBezTo>
                <a:cubicBezTo>
                  <a:pt x="14125" y="12279"/>
                  <a:pt x="16455" y="13315"/>
                  <a:pt x="17191" y="15912"/>
                </a:cubicBezTo>
                <a:cubicBezTo>
                  <a:pt x="13704" y="17422"/>
                  <a:pt x="14037" y="19882"/>
                  <a:pt x="12054" y="19802"/>
                </a:cubicBezTo>
                <a:cubicBezTo>
                  <a:pt x="10071" y="19722"/>
                  <a:pt x="7547" y="14298"/>
                  <a:pt x="5293" y="15434"/>
                </a:cubicBezTo>
                <a:cubicBezTo>
                  <a:pt x="4782" y="12032"/>
                  <a:pt x="1610" y="15302"/>
                  <a:pt x="1505" y="12726"/>
                </a:cubicBezTo>
                <a:cubicBezTo>
                  <a:pt x="1400" y="10150"/>
                  <a:pt x="-200" y="8511"/>
                  <a:pt x="487" y="6112"/>
                </a:cubicBezTo>
                <a:close/>
              </a:path>
              <a:path w="17198" h="19803" fill="none" extrusionOk="0">
                <a:moveTo>
                  <a:pt x="1116" y="3530"/>
                </a:moveTo>
                <a:cubicBezTo>
                  <a:pt x="927" y="5778"/>
                  <a:pt x="189" y="5345"/>
                  <a:pt x="0" y="7593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1" name="Группа 220"/>
          <p:cNvGrpSpPr/>
          <p:nvPr/>
        </p:nvGrpSpPr>
        <p:grpSpPr>
          <a:xfrm>
            <a:off x="6851491" y="6613095"/>
            <a:ext cx="313005" cy="49684"/>
            <a:chOff x="3854202" y="2105422"/>
            <a:chExt cx="720080" cy="114300"/>
          </a:xfrm>
        </p:grpSpPr>
        <p:cxnSp>
          <p:nvCxnSpPr>
            <p:cNvPr id="222" name="Прямая со стрелкой 22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/>
          <p:nvPr/>
        </p:nvSpPr>
        <p:spPr>
          <a:xfrm>
            <a:off x="7164496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Трансграничные </a:t>
            </a:r>
            <a:r>
              <a:rPr lang="ru-RU" sz="1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перетоки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Группа 224"/>
          <p:cNvGrpSpPr/>
          <p:nvPr/>
        </p:nvGrpSpPr>
        <p:grpSpPr>
          <a:xfrm rot="5400000">
            <a:off x="4584356" y="5522121"/>
            <a:ext cx="313005" cy="49684"/>
            <a:chOff x="3854202" y="2105422"/>
            <a:chExt cx="720080" cy="114300"/>
          </a:xfrm>
        </p:grpSpPr>
        <p:cxnSp>
          <p:nvCxnSpPr>
            <p:cNvPr id="233" name="Прямая со стрелкой 23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 стрелкой 23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Группа 234"/>
          <p:cNvGrpSpPr/>
          <p:nvPr/>
        </p:nvGrpSpPr>
        <p:grpSpPr>
          <a:xfrm rot="5400000">
            <a:off x="3720260" y="5522121"/>
            <a:ext cx="313005" cy="49684"/>
            <a:chOff x="3854202" y="2105422"/>
            <a:chExt cx="720080" cy="114300"/>
          </a:xfrm>
        </p:grpSpPr>
        <p:cxnSp>
          <p:nvCxnSpPr>
            <p:cNvPr id="240" name="Прямая со стрелкой 23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 стрелкой 24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Группа 241"/>
          <p:cNvGrpSpPr/>
          <p:nvPr/>
        </p:nvGrpSpPr>
        <p:grpSpPr>
          <a:xfrm rot="6681436">
            <a:off x="2610094" y="5881348"/>
            <a:ext cx="313005" cy="49684"/>
            <a:chOff x="3854202" y="2105422"/>
            <a:chExt cx="720080" cy="114300"/>
          </a:xfrm>
        </p:grpSpPr>
        <p:cxnSp>
          <p:nvCxnSpPr>
            <p:cNvPr id="250" name="Прямая со стрелкой 24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 стрелкой 25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Группа 251"/>
          <p:cNvGrpSpPr/>
          <p:nvPr/>
        </p:nvGrpSpPr>
        <p:grpSpPr>
          <a:xfrm rot="21163046">
            <a:off x="2440335" y="4642985"/>
            <a:ext cx="313005" cy="49684"/>
            <a:chOff x="3854202" y="2105422"/>
            <a:chExt cx="720080" cy="114300"/>
          </a:xfrm>
        </p:grpSpPr>
        <p:cxnSp>
          <p:nvCxnSpPr>
            <p:cNvPr id="256" name="Прямая со стрелкой 25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 стрелкой 26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Группа 267"/>
          <p:cNvGrpSpPr/>
          <p:nvPr/>
        </p:nvGrpSpPr>
        <p:grpSpPr>
          <a:xfrm rot="875249">
            <a:off x="2530803" y="3997598"/>
            <a:ext cx="313005" cy="49684"/>
            <a:chOff x="3854202" y="2105422"/>
            <a:chExt cx="720080" cy="114300"/>
          </a:xfrm>
        </p:grpSpPr>
        <p:cxnSp>
          <p:nvCxnSpPr>
            <p:cNvPr id="272" name="Прямая со стрелкой 27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 стрелкой 27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Группа 273"/>
          <p:cNvGrpSpPr/>
          <p:nvPr/>
        </p:nvGrpSpPr>
        <p:grpSpPr>
          <a:xfrm rot="2519785">
            <a:off x="2714322" y="3581515"/>
            <a:ext cx="313005" cy="49684"/>
            <a:chOff x="3854202" y="2105422"/>
            <a:chExt cx="720080" cy="114300"/>
          </a:xfrm>
        </p:grpSpPr>
        <p:cxnSp>
          <p:nvCxnSpPr>
            <p:cNvPr id="275" name="Прямая со стрелкой 27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 стрелкой 27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Группа 279"/>
          <p:cNvGrpSpPr/>
          <p:nvPr/>
        </p:nvGrpSpPr>
        <p:grpSpPr>
          <a:xfrm rot="5400000">
            <a:off x="3094511" y="3386855"/>
            <a:ext cx="313005" cy="49684"/>
            <a:chOff x="3854202" y="2105422"/>
            <a:chExt cx="720080" cy="114300"/>
          </a:xfrm>
        </p:grpSpPr>
        <p:cxnSp>
          <p:nvCxnSpPr>
            <p:cNvPr id="281" name="Прямая со стрелкой 280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Прямая со стрелкой 281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Box 203"/>
          <p:cNvSpPr txBox="1"/>
          <p:nvPr/>
        </p:nvSpPr>
        <p:spPr>
          <a:xfrm>
            <a:off x="3780119" y="6237312"/>
            <a:ext cx="5363881" cy="22659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зоны ПАО «ФСК ЕЭС» и распределительных сетевых компаний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Группа 204"/>
          <p:cNvGrpSpPr/>
          <p:nvPr/>
        </p:nvGrpSpPr>
        <p:grpSpPr>
          <a:xfrm rot="5400000">
            <a:off x="7414991" y="5407895"/>
            <a:ext cx="313005" cy="49684"/>
            <a:chOff x="3854202" y="2105422"/>
            <a:chExt cx="720080" cy="114300"/>
          </a:xfrm>
        </p:grpSpPr>
        <p:cxnSp>
          <p:nvCxnSpPr>
            <p:cNvPr id="206" name="Прямая со стрелкой 20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Выноска 1 (с границей) 207"/>
          <p:cNvSpPr/>
          <p:nvPr/>
        </p:nvSpPr>
        <p:spPr>
          <a:xfrm>
            <a:off x="98616" y="632195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391294"/>
              <a:gd name="adj4" fmla="val 16434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 Юга»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24466" y="1063730"/>
          <a:ext cx="4507474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07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6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ПАО «РОССЕТИ» – технологическое и организационное ядро, основа российской электроэнергетики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6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Имущественный комплекс ПАО «</a:t>
                      </a:r>
                      <a:r>
                        <a:rPr lang="ru-RU" sz="1400" dirty="0" err="1" smtClean="0"/>
                        <a:t>Россети</a:t>
                      </a:r>
                      <a:r>
                        <a:rPr lang="ru-RU" sz="1400" dirty="0" smtClean="0"/>
                        <a:t>» включает в себя 36 дочерних и зависимых общества, в том числе 14 межрегиональных и магистральную сетевую компанию. Контролирующим акционером является государство, владеющее 87,9 % долей в уставном капитале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209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669404" y="764707"/>
            <a:ext cx="4242259" cy="584725"/>
          </a:xfrm>
          <a:prstGeom prst="rect">
            <a:avLst/>
          </a:prstGeom>
        </p:spPr>
        <p:txBody>
          <a:bodyPr wrap="square" lIns="91389" tIns="45695" rIns="91389" bIns="45695">
            <a:spAutoFit/>
          </a:bodyPr>
          <a:lstStyle/>
          <a:p>
            <a:pPr defTabSz="91388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СТРУКТУРА ЗАКУПОК </a:t>
            </a:r>
          </a:p>
          <a:p>
            <a:pPr defTabSz="91388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2017 ГОД (ОЖИДАЕМАЯ</a:t>
            </a:r>
            <a:r>
              <a:rPr lang="ru-RU" sz="1600" dirty="0" smtClean="0">
                <a:solidFill>
                  <a:srgbClr val="1563AA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1563AA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999940214"/>
              </p:ext>
            </p:extLst>
          </p:nvPr>
        </p:nvGraphicFramePr>
        <p:xfrm>
          <a:off x="5715092" y="1264114"/>
          <a:ext cx="2969512" cy="214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970928" y="2024665"/>
            <a:ext cx="698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~400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>
                <a:solidFill>
                  <a:srgbClr val="1F497D"/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0547" y="2801718"/>
            <a:ext cx="1755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основная деятельность</a:t>
            </a:r>
          </a:p>
          <a:p>
            <a:pPr algn="r"/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4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6,0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01191" y="1293452"/>
            <a:ext cx="14509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инвестиционная деятельность</a:t>
            </a:r>
          </a:p>
          <a:p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236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14865" y="1353300"/>
            <a:ext cx="1688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закупки</a:t>
            </a:r>
          </a:p>
          <a:p>
            <a:pPr algn="r"/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</a:rPr>
              <a:t>(финансовые услуги, страхование, аренда, приобретение объектов)</a:t>
            </a:r>
          </a:p>
          <a:p>
            <a:pPr algn="r"/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118,0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 ГРУППЫ КОМПАНИЙ «РОССЕТИ»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113407" y="4644070"/>
            <a:ext cx="4561901" cy="399653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СРЕДНЕЕ КОЛИЧЕСТВО УЧАСТНИКОВ ЗАКУПОК: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972030" y="5470717"/>
            <a:ext cx="2033746" cy="2844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2014 – 4,0 </a:t>
            </a: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971602" y="5100874"/>
            <a:ext cx="2033746" cy="3015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2013 - 3,9 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971602" y="5845069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2015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,0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971602" y="6151011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2016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64535" y="42210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ОТКРЫТОСТЬ ЗАКУПОЧНЫХ ПРОЦЕДУР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7260" y="4711477"/>
            <a:ext cx="254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открытые закупочные процедуры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109995" y="4751090"/>
            <a:ext cx="1295278" cy="1315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57478" y="5672296"/>
            <a:ext cx="8910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5%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5259" y="5651420"/>
            <a:ext cx="21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жидаемая доля закупок у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единственного  источника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2148346219"/>
              </p:ext>
            </p:extLst>
          </p:nvPr>
        </p:nvGraphicFramePr>
        <p:xfrm>
          <a:off x="4514658" y="4631275"/>
          <a:ext cx="2634214" cy="161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5336270" y="5017029"/>
            <a:ext cx="1018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-20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95%</a:t>
            </a:r>
            <a:endParaRPr lang="ru-RU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1675394" y="3628565"/>
            <a:ext cx="28297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доля закупок на электронных </a:t>
            </a:r>
          </a:p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торговых площадках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6537" y="3567010"/>
            <a:ext cx="102681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99%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6083" y="767364"/>
            <a:ext cx="45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ПРЕДВАРИТЕЛЬНЫЕ ИТОГИ ЗАКУПОЧНОЙ ДЕЯТЕЛЬНОСТИ ЗА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2017 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72118" y="2786590"/>
            <a:ext cx="315321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ожидаемый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экономический эффект от проведения  конкурентных процедур или  14 </a:t>
            </a:r>
            <a:r>
              <a:rPr lang="ru-RU" sz="1400" b="1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8706" y="2775390"/>
            <a:ext cx="844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68,5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2118" y="2162344"/>
            <a:ext cx="28330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общая </a:t>
            </a:r>
          </a:p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стоимость закупочных процедур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106372" y="2126097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460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2118" y="1730297"/>
            <a:ext cx="340155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тысяч</a:t>
            </a:r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закупочных процедур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106372" y="1597083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971602" y="6453863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2017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5,0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919877" y="1509152"/>
            <a:ext cx="37973" cy="2508354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493314" y="4088927"/>
            <a:ext cx="37973" cy="2508354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83876" y="4455201"/>
            <a:ext cx="2739955" cy="7018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845544" y="3687079"/>
            <a:ext cx="2739955" cy="7018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9147" y="33306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ИСПОЛНЕНИЕ ПП РФ ОТ 11.12.2014 № 1352 В ГРУППЕ КОМПАНИЙ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0589" y="743899"/>
            <a:ext cx="910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Информация о доле закупок у субъектов малого и среднего предпринимательства (МСП)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 год (предварительные итоги)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46" y="6251105"/>
            <a:ext cx="8189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В соответствии с требованиями ПП РФ от 11.12.2014 № 1352 показатель должен составлять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В соответствии с требованиями ПП РФ от 11.12.2014 № 1352 показатель должен составлять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10 % (с 01.01.2018 -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15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66961"/>
              </p:ext>
            </p:extLst>
          </p:nvPr>
        </p:nvGraphicFramePr>
        <p:xfrm>
          <a:off x="395535" y="1437190"/>
          <a:ext cx="8352928" cy="4746617"/>
        </p:xfrm>
        <a:graphic>
          <a:graphicData uri="http://schemas.openxmlformats.org/drawingml/2006/table">
            <a:tbl>
              <a:tblPr/>
              <a:tblGrid>
                <a:gridCol w="2051292">
                  <a:extLst>
                    <a:ext uri="{9D8B030D-6E8A-4147-A177-3AD203B41FA5}">
                      <a16:colId xmlns:a16="http://schemas.microsoft.com/office/drawing/2014/main" xmlns="" val="2232148973"/>
                    </a:ext>
                  </a:extLst>
                </a:gridCol>
                <a:gridCol w="1124154">
                  <a:extLst>
                    <a:ext uri="{9D8B030D-6E8A-4147-A177-3AD203B41FA5}">
                      <a16:colId xmlns:a16="http://schemas.microsoft.com/office/drawing/2014/main" xmlns="" val="3974009533"/>
                    </a:ext>
                  </a:extLst>
                </a:gridCol>
                <a:gridCol w="930034">
                  <a:extLst>
                    <a:ext uri="{9D8B030D-6E8A-4147-A177-3AD203B41FA5}">
                      <a16:colId xmlns:a16="http://schemas.microsoft.com/office/drawing/2014/main" xmlns="" val="1343681321"/>
                    </a:ext>
                  </a:extLst>
                </a:gridCol>
                <a:gridCol w="1451550">
                  <a:extLst>
                    <a:ext uri="{9D8B030D-6E8A-4147-A177-3AD203B41FA5}">
                      <a16:colId xmlns:a16="http://schemas.microsoft.com/office/drawing/2014/main" xmlns="" val="3140683150"/>
                    </a:ext>
                  </a:extLst>
                </a:gridCol>
                <a:gridCol w="1379117">
                  <a:extLst>
                    <a:ext uri="{9D8B030D-6E8A-4147-A177-3AD203B41FA5}">
                      <a16:colId xmlns:a16="http://schemas.microsoft.com/office/drawing/2014/main" xmlns="" val="3570243200"/>
                    </a:ext>
                  </a:extLst>
                </a:gridCol>
                <a:gridCol w="1416781">
                  <a:extLst>
                    <a:ext uri="{9D8B030D-6E8A-4147-A177-3AD203B41FA5}">
                      <a16:colId xmlns:a16="http://schemas.microsoft.com/office/drawing/2014/main" xmlns="" val="1156542992"/>
                    </a:ext>
                  </a:extLst>
                </a:gridCol>
              </a:tblGrid>
              <a:tr h="74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ДО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у МСП общий показатель*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(СПЕЦТОРГИ)**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завершено процедур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Завершено закупок с выбором победителем субъета МСП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Завершено закупок по "спецторгам"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106479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27,1%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391 621 283,28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215 140 667,30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106 089 707,10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2389717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Северо-Запада"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43,8%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17 295 097,05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14 059 878,02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7 573 656,60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862655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ОАО "МРСК Урала"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13 435 783,83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10 644 967,08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9 457 668,01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4462324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1 492 947,28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1 154 794,79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906 006,31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163352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21 204 666,75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14 895 369,41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7 921 438,56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4512837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39,6%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11 591 259,78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7 916 354,38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4 587 751,95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678740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68,2%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53,1%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24 053 800,38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16 413 191,49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12 764 135,86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0772937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67,8%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28,6%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35 925 030,73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24 371 557,95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10 286 314,29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158694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14,7%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15 943 897,72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10 150 793,55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2 338 584,34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1385466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"Кубаньэнерго"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15 133 387,00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9 527 619,00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3 832 916,00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9632613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71 308 872,65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42 810 482,51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10 164 286,76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2331446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30 362 503,91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17 621 064,54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9 392 282,92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211902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11 356 894,14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6 125 332,14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2 723 862,90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638704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Северного Кавказа"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46,0%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4 411 069,53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2 029 564,27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498 730,20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1093060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36,3%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14,9%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7 564 958,40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2 747 102,83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1 129 237,42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9158043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20,4%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110 541 114,13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34 672 595,34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22 512 834,97   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67522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21" y="3246104"/>
            <a:ext cx="426757" cy="365792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935" y="740567"/>
            <a:ext cx="9036496" cy="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>
              <a:lnSpc>
                <a:spcPct val="1140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РЕАЛИЗАЦИИ ДОРОЖНОЙ КАРТЫ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ПО РАСШИРЕНИЮ ДОСТУПА К ЗАКУПКАМ </a:t>
            </a: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СУБЪЕКТОВ </a:t>
            </a:r>
            <a:b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МАЛОГО И СРЕДНЕГО ПРЕДПРИНИМАТЕЛЬСТВА В ГРУППЕ КОМПАНИЙ «РОССЕТИ»</a:t>
            </a: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70" y="1482490"/>
            <a:ext cx="8829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~ 7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584" y="1398713"/>
            <a:ext cx="771116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компаний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 участники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программы партнерства между ДЗО ПАО «Россети» и субъектами малого и среднего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 (МСП)</a:t>
            </a:r>
            <a:endParaRPr lang="en-US" sz="1400" spc="-30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для участников программы предусмотрено увеличение авансирования, возможность переуступки права требования по договору в пользу банков и исполнение договора без предоставления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обеспечения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530" y="2475723"/>
            <a:ext cx="8829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15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8762" y="2446565"/>
            <a:ext cx="771116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совещательных органов ДЗО ПАО «Россети» с участием представителей малого и среднего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</a:t>
            </a:r>
            <a:endParaRPr lang="en-US" sz="1400" spc="-20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ежеквартально проводят обсуждения и формируют предложения по совершенствованию нормативной базы и внутренних правил компании для повышения открытости в части проведения закупочных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процедур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42" y="4178422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% 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2176" y="4071331"/>
            <a:ext cx="8010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закупок у субъектов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по 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итогам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2017 года, 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27 %</a:t>
            </a: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2016 году доля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закупок у субъектов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58%,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23%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935" y="4738626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15 698</a:t>
            </a:r>
            <a:endParaRPr lang="en-US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719" y="4627824"/>
            <a:ext cx="7720697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спец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торгов из перечня товаров, работ, услуг необходимых к закупкам у МСП проведено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 20</a:t>
            </a:r>
            <a:r>
              <a:rPr lang="en-US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17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год</a:t>
            </a:r>
            <a:endParaRPr lang="ru-RU" sz="1400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2016 году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проведено спец. торгов из перечня товаров, работ, услуг необходимых к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закупкам</a:t>
            </a:r>
            <a:endParaRPr lang="en-US" sz="1400" b="1" i="1" spc="-2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 13 000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16" y="3636215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~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106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176" y="3547045"/>
            <a:ext cx="8010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b="1" spc="-2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млрд рублей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объем закупок, проведенных только для субъектов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за 2017 год</a:t>
            </a: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</a:t>
            </a:r>
            <a:r>
              <a:rPr lang="ru-RU" sz="1400" b="1" i="1" spc="-2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году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объем закупок, проведенных только для субъектов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62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млрд рублей</a:t>
            </a:r>
            <a:endParaRPr lang="ru-RU" sz="1400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51520" y="5478852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sz="13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НЕЗАВИСИМАЯ ОЦЕНКА ЗАКУПОЧНОЙ ДЕЯТЕЛЬНОСТИ ПАО «РОССЕТИ» </a:t>
            </a:r>
            <a:endParaRPr lang="ru-RU" sz="13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5752972"/>
            <a:ext cx="4415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Arial Narrow" panose="020B0606020202030204" pitchFamily="34" charset="0"/>
              </a:rPr>
              <a:t>Рейтинги </a:t>
            </a:r>
            <a:r>
              <a:rPr lang="ru-RU" sz="1100" b="1" dirty="0">
                <a:latin typeface="Arial Narrow" panose="020B0606020202030204" pitchFamily="34" charset="0"/>
              </a:rPr>
              <a:t>качества управления закупочной деятельностью в компаниях с государственным участием </a:t>
            </a:r>
            <a:r>
              <a:rPr lang="ru-RU" sz="1100" b="1" dirty="0" smtClean="0">
                <a:latin typeface="Arial Narrow" panose="020B0606020202030204" pitchFamily="34" charset="0"/>
              </a:rPr>
              <a:t>(</a:t>
            </a:r>
            <a:r>
              <a:rPr lang="ru-RU" sz="1100" b="1" dirty="0">
                <a:latin typeface="Arial Narrow" panose="020B0606020202030204" pitchFamily="34" charset="0"/>
              </a:rPr>
              <a:t>Рейтинговое агентство Эксперт РА):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17.03.2014 – РКЗ 8, прогноз Позитивный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01.01.2016 </a:t>
            </a:r>
            <a:r>
              <a:rPr lang="ru-RU" sz="1100" dirty="0">
                <a:latin typeface="Arial Narrow" panose="020B0606020202030204" pitchFamily="34" charset="0"/>
              </a:rPr>
              <a:t>– РКЗ 9, прогноз </a:t>
            </a:r>
            <a:r>
              <a:rPr lang="ru-RU" sz="1100" dirty="0" smtClean="0">
                <a:latin typeface="Arial Narrow" panose="020B0606020202030204" pitchFamily="34" charset="0"/>
              </a:rPr>
              <a:t>Позитивный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2168" y="574692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dirty="0">
                <a:latin typeface="Arial Narrow" panose="020B0606020202030204" pitchFamily="34" charset="0"/>
              </a:rPr>
              <a:t>Национальный Рейтинг Прозрачности Закупок: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2013 год – Гарантированная прозрачность 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2014 год – Гарантированная 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2015 год – Гарантированная </a:t>
            </a:r>
            <a:r>
              <a:rPr lang="ru-RU" sz="1100" dirty="0" smtClean="0">
                <a:latin typeface="Arial Narrow" panose="020B0606020202030204" pitchFamily="34" charset="0"/>
              </a:rPr>
              <a:t>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2016 год </a:t>
            </a:r>
            <a:r>
              <a:rPr lang="ru-RU" sz="1100" dirty="0">
                <a:latin typeface="Arial Narrow" panose="020B0606020202030204" pitchFamily="34" charset="0"/>
              </a:rPr>
              <a:t>– Гарантированная </a:t>
            </a:r>
            <a:r>
              <a:rPr lang="ru-RU" sz="1100" dirty="0" smtClean="0">
                <a:latin typeface="Arial Narrow" panose="020B0606020202030204" pitchFamily="34" charset="0"/>
              </a:rPr>
              <a:t>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2017 год – Гарантированная прозрачность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5623" y="32588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</a:t>
            </a:r>
          </a:p>
        </p:txBody>
      </p:sp>
      <p:sp>
        <p:nvSpPr>
          <p:cNvPr id="1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89" y="5406686"/>
            <a:ext cx="47735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7020272" y="980728"/>
            <a:ext cx="0" cy="66416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79712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2013 - 2014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2348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2015 и далее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621630" y="1124744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ИЗМЕНЕНИЯ В ИНТЕРЕСАХ СУБЪЕКТОВ МСП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684" y="980728"/>
            <a:ext cx="8604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Планы закупок на 2018 году всех операционных ДЗО Общества утверждены в установленном порядке и размещены в единой информационной системе в сфере закупок в срок до 31.12.2017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ПЛАНЫ ЗАКУПОК ДЗО ОБЩЕСТВА НА 2018 ГОД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24563"/>
              </p:ext>
            </p:extLst>
          </p:nvPr>
        </p:nvGraphicFramePr>
        <p:xfrm>
          <a:off x="292684" y="1700808"/>
          <a:ext cx="8532271" cy="4790970"/>
        </p:xfrm>
        <a:graphic>
          <a:graphicData uri="http://schemas.openxmlformats.org/drawingml/2006/table">
            <a:tbl>
              <a:tblPr/>
              <a:tblGrid>
                <a:gridCol w="1775707">
                  <a:extLst>
                    <a:ext uri="{9D8B030D-6E8A-4147-A177-3AD203B41FA5}">
                      <a16:colId xmlns:a16="http://schemas.microsoft.com/office/drawing/2014/main" xmlns="" val="2668746450"/>
                    </a:ext>
                  </a:extLst>
                </a:gridCol>
                <a:gridCol w="1775707">
                  <a:extLst>
                    <a:ext uri="{9D8B030D-6E8A-4147-A177-3AD203B41FA5}">
                      <a16:colId xmlns:a16="http://schemas.microsoft.com/office/drawing/2014/main" xmlns="" val="48097600"/>
                    </a:ext>
                  </a:extLst>
                </a:gridCol>
                <a:gridCol w="1808022">
                  <a:extLst>
                    <a:ext uri="{9D8B030D-6E8A-4147-A177-3AD203B41FA5}">
                      <a16:colId xmlns:a16="http://schemas.microsoft.com/office/drawing/2014/main" xmlns="" val="7437039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572506968"/>
                    </a:ext>
                  </a:extLst>
                </a:gridCol>
                <a:gridCol w="1732675">
                  <a:extLst>
                    <a:ext uri="{9D8B030D-6E8A-4147-A177-3AD203B41FA5}">
                      <a16:colId xmlns:a16="http://schemas.microsoft.com/office/drawing/2014/main" xmlns="" val="981278128"/>
                    </a:ext>
                  </a:extLst>
                </a:gridCol>
              </a:tblGrid>
              <a:tr h="890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ДЗО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Общий объем (тыс. руб.)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Операционная деятельность, в том числе финансовые услуги по предоставлению кредитных средств (тыс. рублей)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Инвестиционная деятельность (тыс. рублей)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68016"/>
                  </a:ext>
                </a:extLst>
              </a:tr>
              <a:tr h="190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Операционная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финансовые услуги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8521287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312 060 168,6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93 886 935,4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103 221 900,0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114 951 333,2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9043063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87 454 803,8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13 899 008,2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61 000 000,0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12 555 795,5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73528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86 248 438,2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20 479 109,7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65 769 328,6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24626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24 275 255,1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12 218 535,3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5 280 000,0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6 776 719,8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80825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21 930 484,8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12 250 065,0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3 240 000,0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6 440 419,9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574788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20 561 556,9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2 054 043,5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7 107 513,4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12374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16 354 665,8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10 676 296,6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2 762 500,0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2 915 869,2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953095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Северо-Запада"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11 911 948,3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8 132 591,4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3 688 000,0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91 356,9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85487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"Кубаньэнерго"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8 762 453,0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3 348 434,0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2 760 000,0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2 654 019,0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64740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8 701 682,4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3 301 682,4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10254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8 315 028,2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2 458 324,9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5 330 250,0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526 453,3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01285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7 806 161,0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1 061 904,5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5 844 256,5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10260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Урала"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5 631 056,6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1 397 749,1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720 150,0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3 513 157,5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276070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СевКав"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1 933 739,7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1 677 819,5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255 920,2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05658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1 200 860,8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516 860,8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684 000,0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18583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972 034,0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414 510,6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500 523,4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578118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11877</TotalTime>
  <Words>1584</Words>
  <Application>Microsoft Office PowerPoint</Application>
  <PresentationFormat>Экран (4:3)</PresentationFormat>
  <Paragraphs>336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8</vt:i4>
      </vt:variant>
    </vt:vector>
  </HeadingPairs>
  <TitlesOfParts>
    <vt:vector size="30" baseType="lpstr">
      <vt:lpstr>Batang</vt:lpstr>
      <vt:lpstr>Dotum</vt:lpstr>
      <vt:lpstr>Arial</vt:lpstr>
      <vt:lpstr>Arial Black</vt:lpstr>
      <vt:lpstr>Arial Narrow</vt:lpstr>
      <vt:lpstr>Calibri</vt:lpstr>
      <vt:lpstr>PF Din Text Comp Pro Medium</vt:lpstr>
      <vt:lpstr>PF Din Text Cond Pro Light</vt:lpstr>
      <vt:lpstr>PF DinText Pro Medium</vt:lpstr>
      <vt:lpstr>Symbol</vt:lpstr>
      <vt:lpstr>Times New Roman</vt:lpstr>
      <vt:lpstr>27_Office Theme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Дьяченко Никита Александрович</dc:creator>
  <cp:lastModifiedBy>Бердникова Светлана Викторовна</cp:lastModifiedBy>
  <cp:revision>1013</cp:revision>
  <cp:lastPrinted>2018-01-16T11:15:50Z</cp:lastPrinted>
  <dcterms:created xsi:type="dcterms:W3CDTF">2014-05-30T17:35:46Z</dcterms:created>
  <dcterms:modified xsi:type="dcterms:W3CDTF">2018-02-01T11:46:02Z</dcterms:modified>
</cp:coreProperties>
</file>