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721"/>
  </p:normalViewPr>
  <p:slideViewPr>
    <p:cSldViewPr snapToGrid="0" snapToObjects="1">
      <p:cViewPr>
        <p:scale>
          <a:sx n="211" d="100"/>
          <a:sy n="211" d="100"/>
        </p:scale>
        <p:origin x="-8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3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94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9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60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60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96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77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72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985F-5861-6443-87B0-35D3A8E87885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38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0985F-5861-6443-87B0-35D3A8E87885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87344-1B47-E24C-BF13-A30D853D7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08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639" y="378725"/>
            <a:ext cx="6657304" cy="103867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Порядок внедрения продукции с новыми, в том числе </a:t>
            </a:r>
            <a:r>
              <a:rPr lang="ru-RU" sz="2800" smtClean="0"/>
              <a:t>инновационными свойствами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702" y="1532586"/>
            <a:ext cx="4005330" cy="5100034"/>
          </a:xfrm>
        </p:spPr>
        <p:txBody>
          <a:bodyPr>
            <a:noAutofit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2000" dirty="0" smtClean="0"/>
              <a:t>Взаимное</a:t>
            </a:r>
            <a:r>
              <a:rPr lang="ru-RU" sz="2000" dirty="0"/>
              <a:t> информирование о спросе и </a:t>
            </a:r>
            <a:r>
              <a:rPr lang="ru-RU" sz="2000" dirty="0" smtClean="0"/>
              <a:t>предложении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2000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2000" dirty="0" smtClean="0"/>
              <a:t>Подготовка</a:t>
            </a:r>
            <a:r>
              <a:rPr lang="ru-RU" sz="2000" dirty="0"/>
              <a:t> к </a:t>
            </a:r>
            <a:r>
              <a:rPr lang="ru-RU" sz="2000" dirty="0" smtClean="0"/>
              <a:t>внедрению</a:t>
            </a:r>
            <a:endParaRPr lang="ru-RU" sz="2000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2000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2000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2000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600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2000" dirty="0" smtClean="0"/>
              <a:t>Выбор</a:t>
            </a:r>
            <a:r>
              <a:rPr lang="ru-RU" sz="2000" dirty="0"/>
              <a:t> продукции для </a:t>
            </a:r>
            <a:r>
              <a:rPr lang="ru-RU" sz="2000" dirty="0" smtClean="0"/>
              <a:t>закупки и внедрения</a:t>
            </a:r>
            <a:endParaRPr lang="ru-RU" sz="2000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1200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2000" dirty="0" smtClean="0"/>
              <a:t>Закупка</a:t>
            </a:r>
            <a:r>
              <a:rPr lang="ru-RU" sz="2000" dirty="0"/>
              <a:t> и </a:t>
            </a:r>
            <a:r>
              <a:rPr lang="ru-RU" sz="2000" dirty="0" smtClean="0"/>
              <a:t>внедрение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2000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2000" dirty="0" smtClean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2000" dirty="0" smtClean="0"/>
              <a:t>Мониторинг</a:t>
            </a:r>
            <a:r>
              <a:rPr lang="ru-RU" sz="2000" dirty="0"/>
              <a:t> результатов </a:t>
            </a:r>
            <a:r>
              <a:rPr lang="ru-RU" sz="2000" dirty="0" smtClean="0"/>
              <a:t>внедрения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906851" y="1532586"/>
            <a:ext cx="6446949" cy="45094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Публикация целевых показателей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Публикация </a:t>
            </a:r>
            <a:r>
              <a:rPr lang="ru-RU" sz="1200" cap="all" dirty="0" smtClean="0">
                <a:solidFill>
                  <a:srgbClr val="C00000"/>
                </a:solidFill>
              </a:rPr>
              <a:t>сведений о спросе</a:t>
            </a:r>
            <a:r>
              <a:rPr lang="ru-RU" sz="1200" dirty="0" smtClean="0"/>
              <a:t>, включая требуемые </a:t>
            </a:r>
            <a:r>
              <a:rPr lang="ru-RU" sz="1200" cap="all" dirty="0" smtClean="0">
                <a:solidFill>
                  <a:srgbClr val="C00000"/>
                </a:solidFill>
              </a:rPr>
              <a:t>целевые эффекты</a:t>
            </a:r>
            <a:r>
              <a:rPr lang="ru-RU" sz="12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Информирование заказчиков о предложении, включая предлагаемые целевые эффекты.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ru-RU" sz="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Предварительная оценка соответствия предложения спросу.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Получение дополнительных сведений о спросе и предложении.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Формирование </a:t>
            </a:r>
            <a:r>
              <a:rPr lang="ru-RU" sz="1200" cap="all" dirty="0" smtClean="0">
                <a:solidFill>
                  <a:srgbClr val="C00000"/>
                </a:solidFill>
              </a:rPr>
              <a:t>плана подготовки к внедрению</a:t>
            </a:r>
            <a:r>
              <a:rPr lang="ru-RU" sz="12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Выполнение плана подготовки к внедрению.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Выявление факторов, препятствующих выполнению планов, принятие мер по их устранению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Подтверждение </a:t>
            </a:r>
            <a:r>
              <a:rPr lang="ru-RU" sz="1200" cap="all" dirty="0">
                <a:solidFill>
                  <a:srgbClr val="C00000"/>
                </a:solidFill>
              </a:rPr>
              <a:t>готовность продукции к внедрению</a:t>
            </a:r>
            <a:r>
              <a:rPr lang="ru-RU" sz="12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ru-RU" sz="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Отбор продукции для включения в планы закупок, обоснование </a:t>
            </a:r>
            <a:r>
              <a:rPr lang="ru-RU" sz="1200" cap="all" dirty="0">
                <a:solidFill>
                  <a:srgbClr val="C00000"/>
                </a:solidFill>
              </a:rPr>
              <a:t>целесообразности включения в план закупок</a:t>
            </a:r>
            <a:r>
              <a:rPr lang="ru-RU" sz="12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ru-RU" sz="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Планирование закупок.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Выбор поставщика.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Заключение и исполнение договора.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Применение (эксплуатация) продукции.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ru-RU" sz="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Получение и публикация сведений, отражающих степень достижения целевых и иных эффектов.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200" dirty="0" smtClean="0"/>
              <a:t>Корректировка документов, подтверждающих готовность продукции к внедрению, а также ее инновационный, высокотехнологичный характер.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3639" y="1532586"/>
            <a:ext cx="11024316" cy="8113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3639" y="2343955"/>
            <a:ext cx="11024316" cy="15841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3639" y="3928056"/>
            <a:ext cx="11024316" cy="6532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3639" y="4581324"/>
            <a:ext cx="11024316" cy="930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3639" y="5514181"/>
            <a:ext cx="11024316" cy="9896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Изображение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44" b="90986"/>
          <a:stretch/>
        </p:blipFill>
        <p:spPr>
          <a:xfrm>
            <a:off x="10410423" y="483730"/>
            <a:ext cx="1077532" cy="307892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0341648" y="849217"/>
            <a:ext cx="1412645" cy="548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00" b="1" dirty="0" smtClean="0"/>
              <a:t>Сергей </a:t>
            </a:r>
            <a:r>
              <a:rPr lang="ru-RU" sz="700" b="1" dirty="0" err="1" smtClean="0"/>
              <a:t>Картаев</a:t>
            </a:r>
            <a:r>
              <a:rPr lang="ru-RU" sz="700" b="1" dirty="0" smtClean="0"/>
              <a:t>,</a:t>
            </a:r>
            <a:br>
              <a:rPr lang="ru-RU" sz="700" b="1" dirty="0" smtClean="0"/>
            </a:br>
            <a:r>
              <a:rPr lang="ru-RU" sz="700" dirty="0"/>
              <a:t>генеральный директор</a:t>
            </a:r>
            <a:br>
              <a:rPr lang="ru-RU" sz="700" dirty="0"/>
            </a:br>
            <a:r>
              <a:rPr lang="ru-RU" sz="700" dirty="0" smtClean="0"/>
              <a:t>компании «Синапс-</a:t>
            </a:r>
            <a:r>
              <a:rPr lang="ru-RU" sz="700" dirty="0" err="1" smtClean="0"/>
              <a:t>Мск</a:t>
            </a:r>
            <a:r>
              <a:rPr lang="ru-RU" sz="700" dirty="0" smtClean="0"/>
              <a:t>»,</a:t>
            </a:r>
            <a:br>
              <a:rPr lang="ru-RU" sz="700" dirty="0" smtClean="0"/>
            </a:br>
            <a:r>
              <a:rPr lang="ru-RU" sz="700" dirty="0" smtClean="0"/>
              <a:t>координатор </a:t>
            </a:r>
            <a:r>
              <a:rPr lang="ru-RU" sz="700" dirty="0"/>
              <a:t>проекта «Инновационные закупки»</a:t>
            </a:r>
          </a:p>
        </p:txBody>
      </p:sp>
    </p:spTree>
    <p:extLst>
      <p:ext uri="{BB962C8B-B14F-4D97-AF65-F5344CB8AC3E}">
        <p14:creationId xmlns:p14="http://schemas.microsoft.com/office/powerpoint/2010/main" val="3202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</Words>
  <Application>Microsoft Macintosh PowerPoint</Application>
  <PresentationFormat>Широкоэкранный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Тема Office</vt:lpstr>
      <vt:lpstr>Порядок внедрения продукции с новыми, в том числе инновационными свойствами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пользователь Microsoft Office</cp:lastModifiedBy>
  <cp:revision>7</cp:revision>
  <dcterms:created xsi:type="dcterms:W3CDTF">2017-12-20T09:26:52Z</dcterms:created>
  <dcterms:modified xsi:type="dcterms:W3CDTF">2017-12-20T10:07:13Z</dcterms:modified>
</cp:coreProperties>
</file>